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  <p:sldId id="259" r:id="rId6"/>
    <p:sldId id="260" r:id="rId7"/>
    <p:sldId id="261" r:id="rId8"/>
  </p:sldIdLst>
  <p:sldSz cx="3200400" cy="182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590"/>
    <a:srgbClr val="006E9B"/>
    <a:srgbClr val="00506F"/>
    <a:srgbClr val="F19FA3"/>
    <a:srgbClr val="FFAEAD"/>
    <a:srgbClr val="F189A7"/>
    <a:srgbClr val="FFFFFF"/>
    <a:srgbClr val="FB9EBD"/>
    <a:srgbClr val="6AA9B6"/>
    <a:srgbClr val="FE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308B8-3CF8-4C78-B72F-63178DB664DF}" v="75" dt="2020-03-23T16:50:5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393" d="100"/>
          <a:sy n="393" d="100"/>
        </p:scale>
        <p:origin x="118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sythe, Amy 000" userId="e75525f9-30b2-469d-83af-662c06c3034f" providerId="ADAL" clId="{8172B126-0534-4E01-8F38-8C84D09BCA26}"/>
    <pc:docChg chg="custSel addSld modSld">
      <pc:chgData name="Forsythe, Amy 000" userId="e75525f9-30b2-469d-83af-662c06c3034f" providerId="ADAL" clId="{8172B126-0534-4E01-8F38-8C84D09BCA26}" dt="2020-03-19T18:17:29.957" v="114" actId="20577"/>
      <pc:docMkLst>
        <pc:docMk/>
      </pc:docMkLst>
      <pc:sldChg chg="addSp delSp modSp">
        <pc:chgData name="Forsythe, Amy 000" userId="e75525f9-30b2-469d-83af-662c06c3034f" providerId="ADAL" clId="{8172B126-0534-4E01-8F38-8C84D09BCA26}" dt="2020-03-19T18:02:51.184" v="17" actId="2085"/>
        <pc:sldMkLst>
          <pc:docMk/>
          <pc:sldMk cId="4245588849" sldId="258"/>
        </pc:sldMkLst>
        <pc:spChg chg="del">
          <ac:chgData name="Forsythe, Amy 000" userId="e75525f9-30b2-469d-83af-662c06c3034f" providerId="ADAL" clId="{8172B126-0534-4E01-8F38-8C84D09BCA26}" dt="2020-03-19T18:01:03.034" v="1" actId="478"/>
          <ac:spMkLst>
            <pc:docMk/>
            <pc:sldMk cId="4245588849" sldId="258"/>
            <ac:spMk id="2" creationId="{21692821-DC2E-B84E-B874-E1A7DDFF332F}"/>
          </ac:spMkLst>
        </pc:spChg>
        <pc:spChg chg="del">
          <ac:chgData name="Forsythe, Amy 000" userId="e75525f9-30b2-469d-83af-662c06c3034f" providerId="ADAL" clId="{8172B126-0534-4E01-8F38-8C84D09BCA26}" dt="2020-03-19T18:01:08.447" v="2" actId="478"/>
          <ac:spMkLst>
            <pc:docMk/>
            <pc:sldMk cId="4245588849" sldId="258"/>
            <ac:spMk id="3" creationId="{5A72FC3D-0429-D243-9793-6FEABE8D2725}"/>
          </ac:spMkLst>
        </pc:spChg>
        <pc:spChg chg="add mod ord">
          <ac:chgData name="Forsythe, Amy 000" userId="e75525f9-30b2-469d-83af-662c06c3034f" providerId="ADAL" clId="{8172B126-0534-4E01-8F38-8C84D09BCA26}" dt="2020-03-19T18:01:48.717" v="5" actId="167"/>
          <ac:spMkLst>
            <pc:docMk/>
            <pc:sldMk cId="4245588849" sldId="258"/>
            <ac:spMk id="4" creationId="{00984F3D-D037-4546-881C-76886DB7DD5D}"/>
          </ac:spMkLst>
        </pc:spChg>
        <pc:spChg chg="mod">
          <ac:chgData name="Forsythe, Amy 000" userId="e75525f9-30b2-469d-83af-662c06c3034f" providerId="ADAL" clId="{8172B126-0534-4E01-8F38-8C84D09BCA26}" dt="2020-03-19T18:02:02.142" v="7" actId="207"/>
          <ac:spMkLst>
            <pc:docMk/>
            <pc:sldMk cId="4245588849" sldId="258"/>
            <ac:spMk id="6" creationId="{2B6A2884-2F77-D241-9010-FA111031CDEE}"/>
          </ac:spMkLst>
        </pc:spChg>
        <pc:spChg chg="mod">
          <ac:chgData name="Forsythe, Amy 000" userId="e75525f9-30b2-469d-83af-662c06c3034f" providerId="ADAL" clId="{8172B126-0534-4E01-8F38-8C84D09BCA26}" dt="2020-03-19T18:02:30.676" v="14" actId="14100"/>
          <ac:spMkLst>
            <pc:docMk/>
            <pc:sldMk cId="4245588849" sldId="258"/>
            <ac:spMk id="7" creationId="{9BEFEC14-190C-4F4E-9F2A-E3957611A2C4}"/>
          </ac:spMkLst>
        </pc:spChg>
        <pc:spChg chg="add mod ord">
          <ac:chgData name="Forsythe, Amy 000" userId="e75525f9-30b2-469d-83af-662c06c3034f" providerId="ADAL" clId="{8172B126-0534-4E01-8F38-8C84D09BCA26}" dt="2020-03-19T18:02:25.372" v="12" actId="167"/>
          <ac:spMkLst>
            <pc:docMk/>
            <pc:sldMk cId="4245588849" sldId="258"/>
            <ac:spMk id="9" creationId="{0A84337A-FC11-4370-BB97-FD4DA54B14D8}"/>
          </ac:spMkLst>
        </pc:spChg>
        <pc:spChg chg="add mod">
          <ac:chgData name="Forsythe, Amy 000" userId="e75525f9-30b2-469d-83af-662c06c3034f" providerId="ADAL" clId="{8172B126-0534-4E01-8F38-8C84D09BCA26}" dt="2020-03-19T18:02:51.184" v="17" actId="2085"/>
          <ac:spMkLst>
            <pc:docMk/>
            <pc:sldMk cId="4245588849" sldId="258"/>
            <ac:spMk id="10" creationId="{05F11C1B-80AD-4ED8-B0B9-C9E4C990454F}"/>
          </ac:spMkLst>
        </pc:spChg>
        <pc:picChg chg="del">
          <ac:chgData name="Forsythe, Amy 000" userId="e75525f9-30b2-469d-83af-662c06c3034f" providerId="ADAL" clId="{8172B126-0534-4E01-8F38-8C84D09BCA26}" dt="2020-03-19T18:01:00.814" v="0" actId="478"/>
          <ac:picMkLst>
            <pc:docMk/>
            <pc:sldMk cId="4245588849" sldId="258"/>
            <ac:picMk id="5" creationId="{05EF83D0-A344-6240-BE5D-898895FCC7CA}"/>
          </ac:picMkLst>
        </pc:picChg>
        <pc:picChg chg="mod">
          <ac:chgData name="Forsythe, Amy 000" userId="e75525f9-30b2-469d-83af-662c06c3034f" providerId="ADAL" clId="{8172B126-0534-4E01-8F38-8C84D09BCA26}" dt="2020-03-19T18:02:27.870" v="13" actId="1076"/>
          <ac:picMkLst>
            <pc:docMk/>
            <pc:sldMk cId="4245588849" sldId="258"/>
            <ac:picMk id="8" creationId="{7E1F41E0-A7D5-8140-A0E3-F7FD0D1D4659}"/>
          </ac:picMkLst>
        </pc:picChg>
      </pc:sldChg>
      <pc:sldChg chg="delSp modSp add">
        <pc:chgData name="Forsythe, Amy 000" userId="e75525f9-30b2-469d-83af-662c06c3034f" providerId="ADAL" clId="{8172B126-0534-4E01-8F38-8C84D09BCA26}" dt="2020-03-19T18:07:21.001" v="23" actId="207"/>
        <pc:sldMkLst>
          <pc:docMk/>
          <pc:sldMk cId="4226858087" sldId="259"/>
        </pc:sldMkLst>
        <pc:spChg chg="mod">
          <ac:chgData name="Forsythe, Amy 000" userId="e75525f9-30b2-469d-83af-662c06c3034f" providerId="ADAL" clId="{8172B126-0534-4E01-8F38-8C84D09BCA26}" dt="2020-03-19T18:06:28.482" v="19" actId="207"/>
          <ac:spMkLst>
            <pc:docMk/>
            <pc:sldMk cId="4226858087" sldId="259"/>
            <ac:spMk id="4" creationId="{00984F3D-D037-4546-881C-76886DB7DD5D}"/>
          </ac:spMkLst>
        </pc:spChg>
        <pc:spChg chg="mod">
          <ac:chgData name="Forsythe, Amy 000" userId="e75525f9-30b2-469d-83af-662c06c3034f" providerId="ADAL" clId="{8172B126-0534-4E01-8F38-8C84D09BCA26}" dt="2020-03-19T18:06:42.561" v="21" actId="207"/>
          <ac:spMkLst>
            <pc:docMk/>
            <pc:sldMk cId="4226858087" sldId="259"/>
            <ac:spMk id="7" creationId="{9BEFEC14-190C-4F4E-9F2A-E3957611A2C4}"/>
          </ac:spMkLst>
        </pc:spChg>
        <pc:spChg chg="mod">
          <ac:chgData name="Forsythe, Amy 000" userId="e75525f9-30b2-469d-83af-662c06c3034f" providerId="ADAL" clId="{8172B126-0534-4E01-8F38-8C84D09BCA26}" dt="2020-03-19T18:07:21.001" v="23" actId="207"/>
          <ac:spMkLst>
            <pc:docMk/>
            <pc:sldMk cId="4226858087" sldId="259"/>
            <ac:spMk id="9" creationId="{0A84337A-FC11-4370-BB97-FD4DA54B14D8}"/>
          </ac:spMkLst>
        </pc:spChg>
        <pc:spChg chg="del">
          <ac:chgData name="Forsythe, Amy 000" userId="e75525f9-30b2-469d-83af-662c06c3034f" providerId="ADAL" clId="{8172B126-0534-4E01-8F38-8C84D09BCA26}" dt="2020-03-19T18:07:08.070" v="22" actId="478"/>
          <ac:spMkLst>
            <pc:docMk/>
            <pc:sldMk cId="4226858087" sldId="259"/>
            <ac:spMk id="10" creationId="{05F11C1B-80AD-4ED8-B0B9-C9E4C990454F}"/>
          </ac:spMkLst>
        </pc:spChg>
      </pc:sldChg>
      <pc:sldChg chg="addSp modSp add">
        <pc:chgData name="Forsythe, Amy 000" userId="e75525f9-30b2-469d-83af-662c06c3034f" providerId="ADAL" clId="{8172B126-0534-4E01-8F38-8C84D09BCA26}" dt="2020-03-19T18:08:20.815" v="33" actId="14100"/>
        <pc:sldMkLst>
          <pc:docMk/>
          <pc:sldMk cId="4102626736" sldId="260"/>
        </pc:sldMkLst>
        <pc:spChg chg="add mod">
          <ac:chgData name="Forsythe, Amy 000" userId="e75525f9-30b2-469d-83af-662c06c3034f" providerId="ADAL" clId="{8172B126-0534-4E01-8F38-8C84D09BCA26}" dt="2020-03-19T18:08:20.815" v="33" actId="14100"/>
          <ac:spMkLst>
            <pc:docMk/>
            <pc:sldMk cId="4102626736" sldId="260"/>
            <ac:spMk id="2" creationId="{3F4F5F2D-31F8-4E42-A312-26017B65D4B1}"/>
          </ac:spMkLst>
        </pc:spChg>
        <pc:spChg chg="mod">
          <ac:chgData name="Forsythe, Amy 000" userId="e75525f9-30b2-469d-83af-662c06c3034f" providerId="ADAL" clId="{8172B126-0534-4E01-8F38-8C84D09BCA26}" dt="2020-03-19T18:07:44.177" v="25" actId="207"/>
          <ac:spMkLst>
            <pc:docMk/>
            <pc:sldMk cId="4102626736" sldId="260"/>
            <ac:spMk id="4" creationId="{00984F3D-D037-4546-881C-76886DB7DD5D}"/>
          </ac:spMkLst>
        </pc:spChg>
        <pc:spChg chg="ord">
          <ac:chgData name="Forsythe, Amy 000" userId="e75525f9-30b2-469d-83af-662c06c3034f" providerId="ADAL" clId="{8172B126-0534-4E01-8F38-8C84D09BCA26}" dt="2020-03-19T18:08:15.994" v="31" actId="166"/>
          <ac:spMkLst>
            <pc:docMk/>
            <pc:sldMk cId="4102626736" sldId="260"/>
            <ac:spMk id="6" creationId="{2B6A2884-2F77-D241-9010-FA111031CDEE}"/>
          </ac:spMkLst>
        </pc:spChg>
        <pc:spChg chg="mod">
          <ac:chgData name="Forsythe, Amy 000" userId="e75525f9-30b2-469d-83af-662c06c3034f" providerId="ADAL" clId="{8172B126-0534-4E01-8F38-8C84D09BCA26}" dt="2020-03-19T18:07:51.870" v="26" actId="207"/>
          <ac:spMkLst>
            <pc:docMk/>
            <pc:sldMk cId="4102626736" sldId="260"/>
            <ac:spMk id="9" creationId="{0A84337A-FC11-4370-BB97-FD4DA54B14D8}"/>
          </ac:spMkLst>
        </pc:spChg>
      </pc:sldChg>
      <pc:sldChg chg="addSp delSp modSp add">
        <pc:chgData name="Forsythe, Amy 000" userId="e75525f9-30b2-469d-83af-662c06c3034f" providerId="ADAL" clId="{8172B126-0534-4E01-8F38-8C84D09BCA26}" dt="2020-03-19T18:11:34.578" v="58" actId="2085"/>
        <pc:sldMkLst>
          <pc:docMk/>
          <pc:sldMk cId="2976372681" sldId="261"/>
        </pc:sldMkLst>
        <pc:spChg chg="del">
          <ac:chgData name="Forsythe, Amy 000" userId="e75525f9-30b2-469d-83af-662c06c3034f" providerId="ADAL" clId="{8172B126-0534-4E01-8F38-8C84D09BCA26}" dt="2020-03-19T18:09:20.525" v="38" actId="478"/>
          <ac:spMkLst>
            <pc:docMk/>
            <pc:sldMk cId="2976372681" sldId="261"/>
            <ac:spMk id="2" creationId="{3F4F5F2D-31F8-4E42-A312-26017B65D4B1}"/>
          </ac:spMkLst>
        </pc:spChg>
        <pc:spChg chg="add del mod">
          <ac:chgData name="Forsythe, Amy 000" userId="e75525f9-30b2-469d-83af-662c06c3034f" providerId="ADAL" clId="{8172B126-0534-4E01-8F38-8C84D09BCA26}" dt="2020-03-19T18:11:19.041" v="54" actId="478"/>
          <ac:spMkLst>
            <pc:docMk/>
            <pc:sldMk cId="2976372681" sldId="261"/>
            <ac:spMk id="3" creationId="{9BFB6E26-52B9-4478-AAE8-584FC6F5BED3}"/>
          </ac:spMkLst>
        </pc:spChg>
        <pc:spChg chg="mod">
          <ac:chgData name="Forsythe, Amy 000" userId="e75525f9-30b2-469d-83af-662c06c3034f" providerId="ADAL" clId="{8172B126-0534-4E01-8F38-8C84D09BCA26}" dt="2020-03-19T18:10:40.978" v="51" actId="14100"/>
          <ac:spMkLst>
            <pc:docMk/>
            <pc:sldMk cId="2976372681" sldId="261"/>
            <ac:spMk id="4" creationId="{00984F3D-D037-4546-881C-76886DB7DD5D}"/>
          </ac:spMkLst>
        </pc:spChg>
        <pc:spChg chg="add mod">
          <ac:chgData name="Forsythe, Amy 000" userId="e75525f9-30b2-469d-83af-662c06c3034f" providerId="ADAL" clId="{8172B126-0534-4E01-8F38-8C84D09BCA26}" dt="2020-03-19T18:11:34.578" v="58" actId="2085"/>
          <ac:spMkLst>
            <pc:docMk/>
            <pc:sldMk cId="2976372681" sldId="261"/>
            <ac:spMk id="5" creationId="{1DB7EB49-A3C8-4622-8696-191E3E7289E6}"/>
          </ac:spMkLst>
        </pc:spChg>
        <pc:spChg chg="mod">
          <ac:chgData name="Forsythe, Amy 000" userId="e75525f9-30b2-469d-83af-662c06c3034f" providerId="ADAL" clId="{8172B126-0534-4E01-8F38-8C84D09BCA26}" dt="2020-03-19T18:11:22.404" v="55" actId="1076"/>
          <ac:spMkLst>
            <pc:docMk/>
            <pc:sldMk cId="2976372681" sldId="261"/>
            <ac:spMk id="6" creationId="{2B6A2884-2F77-D241-9010-FA111031CDEE}"/>
          </ac:spMkLst>
        </pc:spChg>
        <pc:spChg chg="mod">
          <ac:chgData name="Forsythe, Amy 000" userId="e75525f9-30b2-469d-83af-662c06c3034f" providerId="ADAL" clId="{8172B126-0534-4E01-8F38-8C84D09BCA26}" dt="2020-03-19T18:09:17.972" v="37" actId="207"/>
          <ac:spMkLst>
            <pc:docMk/>
            <pc:sldMk cId="2976372681" sldId="261"/>
            <ac:spMk id="7" creationId="{9BEFEC14-190C-4F4E-9F2A-E3957611A2C4}"/>
          </ac:spMkLst>
        </pc:spChg>
        <pc:spChg chg="mod">
          <ac:chgData name="Forsythe, Amy 000" userId="e75525f9-30b2-469d-83af-662c06c3034f" providerId="ADAL" clId="{8172B126-0534-4E01-8F38-8C84D09BCA26}" dt="2020-03-19T18:09:11.888" v="36" actId="207"/>
          <ac:spMkLst>
            <pc:docMk/>
            <pc:sldMk cId="2976372681" sldId="261"/>
            <ac:spMk id="9" creationId="{0A84337A-FC11-4370-BB97-FD4DA54B14D8}"/>
          </ac:spMkLst>
        </pc:spChg>
      </pc:sldChg>
      <pc:sldChg chg="addSp delSp modSp add">
        <pc:chgData name="Forsythe, Amy 000" userId="e75525f9-30b2-469d-83af-662c06c3034f" providerId="ADAL" clId="{8172B126-0534-4E01-8F38-8C84D09BCA26}" dt="2020-03-19T18:14:49.531" v="91" actId="207"/>
        <pc:sldMkLst>
          <pc:docMk/>
          <pc:sldMk cId="605888071" sldId="262"/>
        </pc:sldMkLst>
        <pc:spChg chg="del mod">
          <ac:chgData name="Forsythe, Amy 000" userId="e75525f9-30b2-469d-83af-662c06c3034f" providerId="ADAL" clId="{8172B126-0534-4E01-8F38-8C84D09BCA26}" dt="2020-03-19T18:13:27.165" v="77" actId="478"/>
          <ac:spMkLst>
            <pc:docMk/>
            <pc:sldMk cId="605888071" sldId="262"/>
            <ac:spMk id="4" creationId="{00984F3D-D037-4546-881C-76886DB7DD5D}"/>
          </ac:spMkLst>
        </pc:spChg>
        <pc:spChg chg="mod">
          <ac:chgData name="Forsythe, Amy 000" userId="e75525f9-30b2-469d-83af-662c06c3034f" providerId="ADAL" clId="{8172B126-0534-4E01-8F38-8C84D09BCA26}" dt="2020-03-19T18:14:41.119" v="88" actId="14100"/>
          <ac:spMkLst>
            <pc:docMk/>
            <pc:sldMk cId="605888071" sldId="262"/>
            <ac:spMk id="5" creationId="{1DB7EB49-A3C8-4622-8696-191E3E7289E6}"/>
          </ac:spMkLst>
        </pc:spChg>
        <pc:spChg chg="mod">
          <ac:chgData name="Forsythe, Amy 000" userId="e75525f9-30b2-469d-83af-662c06c3034f" providerId="ADAL" clId="{8172B126-0534-4E01-8F38-8C84D09BCA26}" dt="2020-03-19T18:14:30.848" v="85" actId="207"/>
          <ac:spMkLst>
            <pc:docMk/>
            <pc:sldMk cId="605888071" sldId="262"/>
            <ac:spMk id="7" creationId="{9BEFEC14-190C-4F4E-9F2A-E3957611A2C4}"/>
          </ac:spMkLst>
        </pc:spChg>
        <pc:spChg chg="add mod ord">
          <ac:chgData name="Forsythe, Amy 000" userId="e75525f9-30b2-469d-83af-662c06c3034f" providerId="ADAL" clId="{8172B126-0534-4E01-8F38-8C84D09BCA26}" dt="2020-03-19T18:14:36.813" v="87" actId="14100"/>
          <ac:spMkLst>
            <pc:docMk/>
            <pc:sldMk cId="605888071" sldId="262"/>
            <ac:spMk id="10" creationId="{261517F9-5B00-4A36-8A34-0C23DDB141B3}"/>
          </ac:spMkLst>
        </pc:spChg>
        <pc:spChg chg="add mod">
          <ac:chgData name="Forsythe, Amy 000" userId="e75525f9-30b2-469d-83af-662c06c3034f" providerId="ADAL" clId="{8172B126-0534-4E01-8F38-8C84D09BCA26}" dt="2020-03-19T18:14:49.531" v="91" actId="207"/>
          <ac:spMkLst>
            <pc:docMk/>
            <pc:sldMk cId="605888071" sldId="262"/>
            <ac:spMk id="11" creationId="{1D1F7DC6-3A7A-4582-B0B7-850F53E0A373}"/>
          </ac:spMkLst>
        </pc:spChg>
      </pc:sldChg>
      <pc:sldChg chg="addSp delSp modSp add">
        <pc:chgData name="Forsythe, Amy 000" userId="e75525f9-30b2-469d-83af-662c06c3034f" providerId="ADAL" clId="{8172B126-0534-4E01-8F38-8C84D09BCA26}" dt="2020-03-19T18:17:29.957" v="114" actId="20577"/>
        <pc:sldMkLst>
          <pc:docMk/>
          <pc:sldMk cId="3363910661" sldId="263"/>
        </pc:sldMkLst>
        <pc:spChg chg="add mod">
          <ac:chgData name="Forsythe, Amy 000" userId="e75525f9-30b2-469d-83af-662c06c3034f" providerId="ADAL" clId="{8172B126-0534-4E01-8F38-8C84D09BCA26}" dt="2020-03-19T18:16:44.213" v="107" actId="2085"/>
          <ac:spMkLst>
            <pc:docMk/>
            <pc:sldMk cId="3363910661" sldId="263"/>
            <ac:spMk id="2" creationId="{AD892C3C-6F41-4817-98B8-EB9F44B93C33}"/>
          </ac:spMkLst>
        </pc:spChg>
        <pc:spChg chg="del">
          <ac:chgData name="Forsythe, Amy 000" userId="e75525f9-30b2-469d-83af-662c06c3034f" providerId="ADAL" clId="{8172B126-0534-4E01-8F38-8C84D09BCA26}" dt="2020-03-19T18:15:47.218" v="94" actId="478"/>
          <ac:spMkLst>
            <pc:docMk/>
            <pc:sldMk cId="3363910661" sldId="263"/>
            <ac:spMk id="5" creationId="{1DB7EB49-A3C8-4622-8696-191E3E7289E6}"/>
          </ac:spMkLst>
        </pc:spChg>
        <pc:spChg chg="mod ord">
          <ac:chgData name="Forsythe, Amy 000" userId="e75525f9-30b2-469d-83af-662c06c3034f" providerId="ADAL" clId="{8172B126-0534-4E01-8F38-8C84D09BCA26}" dt="2020-03-19T18:17:29.957" v="114" actId="20577"/>
          <ac:spMkLst>
            <pc:docMk/>
            <pc:sldMk cId="3363910661" sldId="263"/>
            <ac:spMk id="6" creationId="{2B6A2884-2F77-D241-9010-FA111031CDEE}"/>
          </ac:spMkLst>
        </pc:spChg>
        <pc:spChg chg="mod">
          <ac:chgData name="Forsythe, Amy 000" userId="e75525f9-30b2-469d-83af-662c06c3034f" providerId="ADAL" clId="{8172B126-0534-4E01-8F38-8C84D09BCA26}" dt="2020-03-19T18:16:03.543" v="96" actId="207"/>
          <ac:spMkLst>
            <pc:docMk/>
            <pc:sldMk cId="3363910661" sldId="263"/>
            <ac:spMk id="7" creationId="{9BEFEC14-190C-4F4E-9F2A-E3957611A2C4}"/>
          </ac:spMkLst>
        </pc:spChg>
        <pc:spChg chg="mod">
          <ac:chgData name="Forsythe, Amy 000" userId="e75525f9-30b2-469d-83af-662c06c3034f" providerId="ADAL" clId="{8172B126-0534-4E01-8F38-8C84D09BCA26}" dt="2020-03-19T18:15:55.295" v="95" actId="207"/>
          <ac:spMkLst>
            <pc:docMk/>
            <pc:sldMk cId="3363910661" sldId="263"/>
            <ac:spMk id="9" creationId="{0A84337A-FC11-4370-BB97-FD4DA54B14D8}"/>
          </ac:spMkLst>
        </pc:spChg>
        <pc:spChg chg="del">
          <ac:chgData name="Forsythe, Amy 000" userId="e75525f9-30b2-469d-83af-662c06c3034f" providerId="ADAL" clId="{8172B126-0534-4E01-8F38-8C84D09BCA26}" dt="2020-03-19T18:15:46.732" v="93" actId="478"/>
          <ac:spMkLst>
            <pc:docMk/>
            <pc:sldMk cId="3363910661" sldId="263"/>
            <ac:spMk id="11" creationId="{1D1F7DC6-3A7A-4582-B0B7-850F53E0A373}"/>
          </ac:spMkLst>
        </pc:spChg>
        <pc:spChg chg="add mod">
          <ac:chgData name="Forsythe, Amy 000" userId="e75525f9-30b2-469d-83af-662c06c3034f" providerId="ADAL" clId="{8172B126-0534-4E01-8F38-8C84D09BCA26}" dt="2020-03-19T18:16:44.213" v="107" actId="2085"/>
          <ac:spMkLst>
            <pc:docMk/>
            <pc:sldMk cId="3363910661" sldId="263"/>
            <ac:spMk id="12" creationId="{F91D5E43-D118-4E8A-87D4-F70CF3D6C826}"/>
          </ac:spMkLst>
        </pc:spChg>
        <pc:spChg chg="add mod">
          <ac:chgData name="Forsythe, Amy 000" userId="e75525f9-30b2-469d-83af-662c06c3034f" providerId="ADAL" clId="{8172B126-0534-4E01-8F38-8C84D09BCA26}" dt="2020-03-19T18:16:44.213" v="107" actId="2085"/>
          <ac:spMkLst>
            <pc:docMk/>
            <pc:sldMk cId="3363910661" sldId="263"/>
            <ac:spMk id="13" creationId="{8EA4A57C-FCD4-41B8-BB99-5DC423FD7000}"/>
          </ac:spMkLst>
        </pc:spChg>
        <pc:spChg chg="add mod">
          <ac:chgData name="Forsythe, Amy 000" userId="e75525f9-30b2-469d-83af-662c06c3034f" providerId="ADAL" clId="{8172B126-0534-4E01-8F38-8C84D09BCA26}" dt="2020-03-19T18:16:44.213" v="107" actId="2085"/>
          <ac:spMkLst>
            <pc:docMk/>
            <pc:sldMk cId="3363910661" sldId="263"/>
            <ac:spMk id="14" creationId="{B0BC17AD-2E59-46DC-A7EB-811199DE4056}"/>
          </ac:spMkLst>
        </pc:spChg>
        <pc:grpChg chg="add mod">
          <ac:chgData name="Forsythe, Amy 000" userId="e75525f9-30b2-469d-83af-662c06c3034f" providerId="ADAL" clId="{8172B126-0534-4E01-8F38-8C84D09BCA26}" dt="2020-03-19T18:16:47.443" v="108" actId="207"/>
          <ac:grpSpMkLst>
            <pc:docMk/>
            <pc:sldMk cId="3363910661" sldId="263"/>
            <ac:grpSpMk id="3" creationId="{E14DDAC9-E7DE-4EBA-93D0-F5C72446559A}"/>
          </ac:grpSpMkLst>
        </pc:grpChg>
      </pc:sldChg>
    </pc:docChg>
  </pc:docChgLst>
  <pc:docChgLst>
    <pc:chgData name="Forsythe, Amy 000" userId="e75525f9-30b2-469d-83af-662c06c3034f" providerId="ADAL" clId="{068308B8-3CF8-4C78-B72F-63178DB664DF}"/>
    <pc:docChg chg="undo custSel addSld delSld modSld">
      <pc:chgData name="Forsythe, Amy 000" userId="e75525f9-30b2-469d-83af-662c06c3034f" providerId="ADAL" clId="{068308B8-3CF8-4C78-B72F-63178DB664DF}" dt="2020-03-23T16:51:09.970" v="155" actId="167"/>
      <pc:docMkLst>
        <pc:docMk/>
      </pc:docMkLst>
      <pc:sldChg chg="addSp delSp modSp">
        <pc:chgData name="Forsythe, Amy 000" userId="e75525f9-30b2-469d-83af-662c06c3034f" providerId="ADAL" clId="{068308B8-3CF8-4C78-B72F-63178DB664DF}" dt="2020-03-23T16:50:45.374" v="146" actId="167"/>
        <pc:sldMkLst>
          <pc:docMk/>
          <pc:sldMk cId="4245588849" sldId="258"/>
        </pc:sldMkLst>
        <pc:spChg chg="del">
          <ac:chgData name="Forsythe, Amy 000" userId="e75525f9-30b2-469d-83af-662c06c3034f" providerId="ADAL" clId="{068308B8-3CF8-4C78-B72F-63178DB664DF}" dt="2020-03-23T16:16:00.877" v="6" actId="478"/>
          <ac:spMkLst>
            <pc:docMk/>
            <pc:sldMk cId="4245588849" sldId="258"/>
            <ac:spMk id="4" creationId="{00984F3D-D037-4546-881C-76886DB7DD5D}"/>
          </ac:spMkLst>
        </pc:spChg>
        <pc:spChg chg="add mod">
          <ac:chgData name="Forsythe, Amy 000" userId="e75525f9-30b2-469d-83af-662c06c3034f" providerId="ADAL" clId="{068308B8-3CF8-4C78-B72F-63178DB664DF}" dt="2020-03-23T16:18:04.760" v="23" actId="2085"/>
          <ac:spMkLst>
            <pc:docMk/>
            <pc:sldMk cId="4245588849" sldId="258"/>
            <ac:spMk id="5" creationId="{F6062D64-788D-4BF5-AD1E-EDB75EE9F9F1}"/>
          </ac:spMkLst>
        </pc:spChg>
        <pc:spChg chg="mod">
          <ac:chgData name="Forsythe, Amy 000" userId="e75525f9-30b2-469d-83af-662c06c3034f" providerId="ADAL" clId="{068308B8-3CF8-4C78-B72F-63178DB664DF}" dt="2020-03-23T16:20:25.187" v="39" actId="207"/>
          <ac:spMkLst>
            <pc:docMk/>
            <pc:sldMk cId="4245588849" sldId="258"/>
            <ac:spMk id="6" creationId="{2B6A2884-2F77-D241-9010-FA111031CDEE}"/>
          </ac:spMkLst>
        </pc:spChg>
        <pc:spChg chg="mod">
          <ac:chgData name="Forsythe, Amy 000" userId="e75525f9-30b2-469d-83af-662c06c3034f" providerId="ADAL" clId="{068308B8-3CF8-4C78-B72F-63178DB664DF}" dt="2020-03-23T16:17:09.488" v="18" actId="207"/>
          <ac:spMkLst>
            <pc:docMk/>
            <pc:sldMk cId="4245588849" sldId="258"/>
            <ac:spMk id="7" creationId="{9BEFEC14-190C-4F4E-9F2A-E3957611A2C4}"/>
          </ac:spMkLst>
        </pc:spChg>
        <pc:spChg chg="del">
          <ac:chgData name="Forsythe, Amy 000" userId="e75525f9-30b2-469d-83af-662c06c3034f" providerId="ADAL" clId="{068308B8-3CF8-4C78-B72F-63178DB664DF}" dt="2020-03-23T16:16:03.183" v="7" actId="478"/>
          <ac:spMkLst>
            <pc:docMk/>
            <pc:sldMk cId="4245588849" sldId="258"/>
            <ac:spMk id="9" creationId="{0A84337A-FC11-4370-BB97-FD4DA54B14D8}"/>
          </ac:spMkLst>
        </pc:spChg>
        <pc:spChg chg="del">
          <ac:chgData name="Forsythe, Amy 000" userId="e75525f9-30b2-469d-83af-662c06c3034f" providerId="ADAL" clId="{068308B8-3CF8-4C78-B72F-63178DB664DF}" dt="2020-03-23T16:16:00.197" v="5" actId="478"/>
          <ac:spMkLst>
            <pc:docMk/>
            <pc:sldMk cId="4245588849" sldId="258"/>
            <ac:spMk id="10" creationId="{05F11C1B-80AD-4ED8-B0B9-C9E4C990454F}"/>
          </ac:spMkLst>
        </pc:spChg>
        <pc:picChg chg="add del mod ord">
          <ac:chgData name="Forsythe, Amy 000" userId="e75525f9-30b2-469d-83af-662c06c3034f" providerId="ADAL" clId="{068308B8-3CF8-4C78-B72F-63178DB664DF}" dt="2020-03-23T16:50:33.516" v="140" actId="478"/>
          <ac:picMkLst>
            <pc:docMk/>
            <pc:sldMk cId="4245588849" sldId="258"/>
            <ac:picMk id="3" creationId="{E79400D2-D2C8-4414-82BE-B8E371643644}"/>
          </ac:picMkLst>
        </pc:picChg>
        <pc:picChg chg="add mod ord">
          <ac:chgData name="Forsythe, Amy 000" userId="e75525f9-30b2-469d-83af-662c06c3034f" providerId="ADAL" clId="{068308B8-3CF8-4C78-B72F-63178DB664DF}" dt="2020-03-23T16:50:45.374" v="146" actId="167"/>
          <ac:picMkLst>
            <pc:docMk/>
            <pc:sldMk cId="4245588849" sldId="258"/>
            <ac:picMk id="4" creationId="{FE44935E-2CA7-45E5-BA7F-5630AB7489D8}"/>
          </ac:picMkLst>
        </pc:picChg>
        <pc:picChg chg="mod ord">
          <ac:chgData name="Forsythe, Amy 000" userId="e75525f9-30b2-469d-83af-662c06c3034f" providerId="ADAL" clId="{068308B8-3CF8-4C78-B72F-63178DB664DF}" dt="2020-03-23T16:18:06.843" v="24" actId="166"/>
          <ac:picMkLst>
            <pc:docMk/>
            <pc:sldMk cId="4245588849" sldId="258"/>
            <ac:picMk id="8" creationId="{7E1F41E0-A7D5-8140-A0E3-F7FD0D1D4659}"/>
          </ac:picMkLst>
        </pc:picChg>
      </pc:sldChg>
      <pc:sldChg chg="addSp delSp modSp add">
        <pc:chgData name="Forsythe, Amy 000" userId="e75525f9-30b2-469d-83af-662c06c3034f" providerId="ADAL" clId="{068308B8-3CF8-4C78-B72F-63178DB664DF}" dt="2020-03-23T16:51:09.970" v="155" actId="167"/>
        <pc:sldMkLst>
          <pc:docMk/>
          <pc:sldMk cId="646005884" sldId="259"/>
        </pc:sldMkLst>
        <pc:spChg chg="del">
          <ac:chgData name="Forsythe, Amy 000" userId="e75525f9-30b2-469d-83af-662c06c3034f" providerId="ADAL" clId="{068308B8-3CF8-4C78-B72F-63178DB664DF}" dt="2020-03-23T16:18:26.680" v="27" actId="478"/>
          <ac:spMkLst>
            <pc:docMk/>
            <pc:sldMk cId="646005884" sldId="259"/>
            <ac:spMk id="5" creationId="{F6062D64-788D-4BF5-AD1E-EDB75EE9F9F1}"/>
          </ac:spMkLst>
        </pc:spChg>
        <pc:spChg chg="mod">
          <ac:chgData name="Forsythe, Amy 000" userId="e75525f9-30b2-469d-83af-662c06c3034f" providerId="ADAL" clId="{068308B8-3CF8-4C78-B72F-63178DB664DF}" dt="2020-03-23T16:21:35.524" v="45" actId="207"/>
          <ac:spMkLst>
            <pc:docMk/>
            <pc:sldMk cId="646005884" sldId="259"/>
            <ac:spMk id="6" creationId="{2B6A2884-2F77-D241-9010-FA111031CDEE}"/>
          </ac:spMkLst>
        </pc:spChg>
        <pc:spChg chg="mod">
          <ac:chgData name="Forsythe, Amy 000" userId="e75525f9-30b2-469d-83af-662c06c3034f" providerId="ADAL" clId="{068308B8-3CF8-4C78-B72F-63178DB664DF}" dt="2020-03-23T16:19:19.262" v="38" actId="207"/>
          <ac:spMkLst>
            <pc:docMk/>
            <pc:sldMk cId="646005884" sldId="259"/>
            <ac:spMk id="7" creationId="{9BEFEC14-190C-4F4E-9F2A-E3957611A2C4}"/>
          </ac:spMkLst>
        </pc:spChg>
        <pc:picChg chg="add mod ord modCrop">
          <ac:chgData name="Forsythe, Amy 000" userId="e75525f9-30b2-469d-83af-662c06c3034f" providerId="ADAL" clId="{068308B8-3CF8-4C78-B72F-63178DB664DF}" dt="2020-03-23T16:51:09.970" v="155" actId="167"/>
          <ac:picMkLst>
            <pc:docMk/>
            <pc:sldMk cId="646005884" sldId="259"/>
            <ac:picMk id="3" creationId="{DE876245-283F-405E-A06B-CF97C6CD2447}"/>
          </ac:picMkLst>
        </pc:picChg>
        <pc:picChg chg="del">
          <ac:chgData name="Forsythe, Amy 000" userId="e75525f9-30b2-469d-83af-662c06c3034f" providerId="ADAL" clId="{068308B8-3CF8-4C78-B72F-63178DB664DF}" dt="2020-03-23T16:18:25.492" v="26" actId="478"/>
          <ac:picMkLst>
            <pc:docMk/>
            <pc:sldMk cId="646005884" sldId="259"/>
            <ac:picMk id="3" creationId="{E79400D2-D2C8-4414-82BE-B8E371643644}"/>
          </ac:picMkLst>
        </pc:picChg>
        <pc:picChg chg="add del mod ord modCrop">
          <ac:chgData name="Forsythe, Amy 000" userId="e75525f9-30b2-469d-83af-662c06c3034f" providerId="ADAL" clId="{068308B8-3CF8-4C78-B72F-63178DB664DF}" dt="2020-03-23T16:50:49.083" v="147" actId="478"/>
          <ac:picMkLst>
            <pc:docMk/>
            <pc:sldMk cId="646005884" sldId="259"/>
            <ac:picMk id="4" creationId="{DF8D6DC2-36EB-4809-A27C-F541C633679D}"/>
          </ac:picMkLst>
        </pc:picChg>
        <pc:picChg chg="mod">
          <ac:chgData name="Forsythe, Amy 000" userId="e75525f9-30b2-469d-83af-662c06c3034f" providerId="ADAL" clId="{068308B8-3CF8-4C78-B72F-63178DB664DF}" dt="2020-03-23T16:18:59.117" v="36" actId="1076"/>
          <ac:picMkLst>
            <pc:docMk/>
            <pc:sldMk cId="646005884" sldId="259"/>
            <ac:picMk id="8" creationId="{7E1F41E0-A7D5-8140-A0E3-F7FD0D1D4659}"/>
          </ac:picMkLst>
        </pc:picChg>
      </pc:sldChg>
      <pc:sldChg chg="del">
        <pc:chgData name="Forsythe, Amy 000" userId="e75525f9-30b2-469d-83af-662c06c3034f" providerId="ADAL" clId="{068308B8-3CF8-4C78-B72F-63178DB664DF}" dt="2020-03-23T16:15:19.823" v="0" actId="2696"/>
        <pc:sldMkLst>
          <pc:docMk/>
          <pc:sldMk cId="4226858087" sldId="259"/>
        </pc:sldMkLst>
      </pc:sldChg>
      <pc:sldChg chg="addSp delSp modSp add">
        <pc:chgData name="Forsythe, Amy 000" userId="e75525f9-30b2-469d-83af-662c06c3034f" providerId="ADAL" clId="{068308B8-3CF8-4C78-B72F-63178DB664DF}" dt="2020-03-23T16:48:16.710" v="126" actId="1076"/>
        <pc:sldMkLst>
          <pc:docMk/>
          <pc:sldMk cId="1245098853" sldId="260"/>
        </pc:sldMkLst>
        <pc:spChg chg="mod">
          <ac:chgData name="Forsythe, Amy 000" userId="e75525f9-30b2-469d-83af-662c06c3034f" providerId="ADAL" clId="{068308B8-3CF8-4C78-B72F-63178DB664DF}" dt="2020-03-23T16:48:16.710" v="126" actId="1076"/>
          <ac:spMkLst>
            <pc:docMk/>
            <pc:sldMk cId="1245098853" sldId="260"/>
            <ac:spMk id="6" creationId="{2B6A2884-2F77-D241-9010-FA111031CDEE}"/>
          </ac:spMkLst>
        </pc:spChg>
        <pc:spChg chg="mod">
          <ac:chgData name="Forsythe, Amy 000" userId="e75525f9-30b2-469d-83af-662c06c3034f" providerId="ADAL" clId="{068308B8-3CF8-4C78-B72F-63178DB664DF}" dt="2020-03-23T16:48:13.925" v="125" actId="1076"/>
          <ac:spMkLst>
            <pc:docMk/>
            <pc:sldMk cId="1245098853" sldId="260"/>
            <ac:spMk id="7" creationId="{9BEFEC14-190C-4F4E-9F2A-E3957611A2C4}"/>
          </ac:spMkLst>
        </pc:spChg>
        <pc:picChg chg="add del mod ord modCrop">
          <ac:chgData name="Forsythe, Amy 000" userId="e75525f9-30b2-469d-83af-662c06c3034f" providerId="ADAL" clId="{068308B8-3CF8-4C78-B72F-63178DB664DF}" dt="2020-03-23T16:46:15.074" v="99" actId="478"/>
          <ac:picMkLst>
            <pc:docMk/>
            <pc:sldMk cId="1245098853" sldId="260"/>
            <ac:picMk id="3" creationId="{0DC187D1-5685-4D51-A31B-B935E43042D0}"/>
          </ac:picMkLst>
        </pc:picChg>
        <pc:picChg chg="add mod ord modCrop">
          <ac:chgData name="Forsythe, Amy 000" userId="e75525f9-30b2-469d-83af-662c06c3034f" providerId="ADAL" clId="{068308B8-3CF8-4C78-B72F-63178DB664DF}" dt="2020-03-23T16:48:10.316" v="124" actId="14100"/>
          <ac:picMkLst>
            <pc:docMk/>
            <pc:sldMk cId="1245098853" sldId="260"/>
            <ac:picMk id="4" creationId="{C6F220C0-2A32-4CB6-9D55-6A14DDB9A562}"/>
          </ac:picMkLst>
        </pc:picChg>
        <pc:picChg chg="del">
          <ac:chgData name="Forsythe, Amy 000" userId="e75525f9-30b2-469d-83af-662c06c3034f" providerId="ADAL" clId="{068308B8-3CF8-4C78-B72F-63178DB664DF}" dt="2020-03-23T16:24:37.233" v="47" actId="478"/>
          <ac:picMkLst>
            <pc:docMk/>
            <pc:sldMk cId="1245098853" sldId="260"/>
            <ac:picMk id="4" creationId="{DF8D6DC2-36EB-4809-A27C-F541C633679D}"/>
          </ac:picMkLst>
        </pc:picChg>
        <pc:picChg chg="mod">
          <ac:chgData name="Forsythe, Amy 000" userId="e75525f9-30b2-469d-83af-662c06c3034f" providerId="ADAL" clId="{068308B8-3CF8-4C78-B72F-63178DB664DF}" dt="2020-03-23T16:27:56.041" v="69" actId="1076"/>
          <ac:picMkLst>
            <pc:docMk/>
            <pc:sldMk cId="1245098853" sldId="260"/>
            <ac:picMk id="8" creationId="{7E1F41E0-A7D5-8140-A0E3-F7FD0D1D4659}"/>
          </ac:picMkLst>
        </pc:picChg>
      </pc:sldChg>
      <pc:sldChg chg="del">
        <pc:chgData name="Forsythe, Amy 000" userId="e75525f9-30b2-469d-83af-662c06c3034f" providerId="ADAL" clId="{068308B8-3CF8-4C78-B72F-63178DB664DF}" dt="2020-03-23T16:15:19.823" v="1" actId="2696"/>
        <pc:sldMkLst>
          <pc:docMk/>
          <pc:sldMk cId="4102626736" sldId="260"/>
        </pc:sldMkLst>
      </pc:sldChg>
      <pc:sldChg chg="addSp delSp modSp add">
        <pc:chgData name="Forsythe, Amy 000" userId="e75525f9-30b2-469d-83af-662c06c3034f" providerId="ADAL" clId="{068308B8-3CF8-4C78-B72F-63178DB664DF}" dt="2020-03-23T16:49:36.111" v="139" actId="1076"/>
        <pc:sldMkLst>
          <pc:docMk/>
          <pc:sldMk cId="910085047" sldId="261"/>
        </pc:sldMkLst>
        <pc:spChg chg="mod">
          <ac:chgData name="Forsythe, Amy 000" userId="e75525f9-30b2-469d-83af-662c06c3034f" providerId="ADAL" clId="{068308B8-3CF8-4C78-B72F-63178DB664DF}" dt="2020-03-23T16:49:36.111" v="139" actId="1076"/>
          <ac:spMkLst>
            <pc:docMk/>
            <pc:sldMk cId="910085047" sldId="261"/>
            <ac:spMk id="6" creationId="{2B6A2884-2F77-D241-9010-FA111031CDEE}"/>
          </ac:spMkLst>
        </pc:spChg>
        <pc:spChg chg="mod">
          <ac:chgData name="Forsythe, Amy 000" userId="e75525f9-30b2-469d-83af-662c06c3034f" providerId="ADAL" clId="{068308B8-3CF8-4C78-B72F-63178DB664DF}" dt="2020-03-23T16:36:31.770" v="96" actId="1076"/>
          <ac:spMkLst>
            <pc:docMk/>
            <pc:sldMk cId="910085047" sldId="261"/>
            <ac:spMk id="7" creationId="{9BEFEC14-190C-4F4E-9F2A-E3957611A2C4}"/>
          </ac:spMkLst>
        </pc:spChg>
        <pc:picChg chg="del">
          <ac:chgData name="Forsythe, Amy 000" userId="e75525f9-30b2-469d-83af-662c06c3034f" providerId="ADAL" clId="{068308B8-3CF8-4C78-B72F-63178DB664DF}" dt="2020-03-23T16:34:49.064" v="74" actId="478"/>
          <ac:picMkLst>
            <pc:docMk/>
            <pc:sldMk cId="910085047" sldId="261"/>
            <ac:picMk id="3" creationId="{0DC187D1-5685-4D51-A31B-B935E43042D0}"/>
          </ac:picMkLst>
        </pc:picChg>
        <pc:picChg chg="add mod ord modCrop">
          <ac:chgData name="Forsythe, Amy 000" userId="e75525f9-30b2-469d-83af-662c06c3034f" providerId="ADAL" clId="{068308B8-3CF8-4C78-B72F-63178DB664DF}" dt="2020-03-23T16:49:31.198" v="138" actId="14100"/>
          <ac:picMkLst>
            <pc:docMk/>
            <pc:sldMk cId="910085047" sldId="261"/>
            <ac:picMk id="3" creationId="{D3DC4454-0E1E-4D51-8779-67B8DEEAA05D}"/>
          </ac:picMkLst>
        </pc:picChg>
        <pc:picChg chg="add del mod ord modCrop">
          <ac:chgData name="Forsythe, Amy 000" userId="e75525f9-30b2-469d-83af-662c06c3034f" providerId="ADAL" clId="{068308B8-3CF8-4C78-B72F-63178DB664DF}" dt="2020-03-23T16:48:23.063" v="127" actId="478"/>
          <ac:picMkLst>
            <pc:docMk/>
            <pc:sldMk cId="910085047" sldId="261"/>
            <ac:picMk id="4" creationId="{86C62204-ACA8-4592-8214-A7E8398D1F73}"/>
          </ac:picMkLst>
        </pc:picChg>
        <pc:picChg chg="mod">
          <ac:chgData name="Forsythe, Amy 000" userId="e75525f9-30b2-469d-83af-662c06c3034f" providerId="ADAL" clId="{068308B8-3CF8-4C78-B72F-63178DB664DF}" dt="2020-03-23T16:36:33.606" v="97" actId="1076"/>
          <ac:picMkLst>
            <pc:docMk/>
            <pc:sldMk cId="910085047" sldId="261"/>
            <ac:picMk id="8" creationId="{7E1F41E0-A7D5-8140-A0E3-F7FD0D1D4659}"/>
          </ac:picMkLst>
        </pc:picChg>
      </pc:sldChg>
      <pc:sldChg chg="del">
        <pc:chgData name="Forsythe, Amy 000" userId="e75525f9-30b2-469d-83af-662c06c3034f" providerId="ADAL" clId="{068308B8-3CF8-4C78-B72F-63178DB664DF}" dt="2020-03-23T16:15:19.839" v="2" actId="2696"/>
        <pc:sldMkLst>
          <pc:docMk/>
          <pc:sldMk cId="2976372681" sldId="261"/>
        </pc:sldMkLst>
      </pc:sldChg>
      <pc:sldChg chg="del">
        <pc:chgData name="Forsythe, Amy 000" userId="e75525f9-30b2-469d-83af-662c06c3034f" providerId="ADAL" clId="{068308B8-3CF8-4C78-B72F-63178DB664DF}" dt="2020-03-23T16:15:19.845" v="3" actId="2696"/>
        <pc:sldMkLst>
          <pc:docMk/>
          <pc:sldMk cId="605888071" sldId="262"/>
        </pc:sldMkLst>
      </pc:sldChg>
      <pc:sldChg chg="del">
        <pc:chgData name="Forsythe, Amy 000" userId="e75525f9-30b2-469d-83af-662c06c3034f" providerId="ADAL" clId="{068308B8-3CF8-4C78-B72F-63178DB664DF}" dt="2020-03-23T16:15:19.845" v="4" actId="2696"/>
        <pc:sldMkLst>
          <pc:docMk/>
          <pc:sldMk cId="336391066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299297"/>
            <a:ext cx="2400300" cy="636693"/>
          </a:xfrm>
        </p:spPr>
        <p:txBody>
          <a:bodyPr anchor="b"/>
          <a:lstStyle>
            <a:lvl1pPr algn="ctr"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960543"/>
            <a:ext cx="2400300" cy="441537"/>
          </a:xfrm>
        </p:spPr>
        <p:txBody>
          <a:bodyPr/>
          <a:lstStyle>
            <a:lvl1pPr marL="0" indent="0" algn="ctr">
              <a:buNone/>
              <a:defRPr sz="630"/>
            </a:lvl1pPr>
            <a:lvl2pPr marL="120015" indent="0" algn="ctr">
              <a:buNone/>
              <a:defRPr sz="525"/>
            </a:lvl2pPr>
            <a:lvl3pPr marL="240030" indent="0" algn="ctr">
              <a:buNone/>
              <a:defRPr sz="472"/>
            </a:lvl3pPr>
            <a:lvl4pPr marL="360045" indent="0" algn="ctr">
              <a:buNone/>
              <a:defRPr sz="420"/>
            </a:lvl4pPr>
            <a:lvl5pPr marL="480060" indent="0" algn="ctr">
              <a:buNone/>
              <a:defRPr sz="420"/>
            </a:lvl5pPr>
            <a:lvl6pPr marL="600075" indent="0" algn="ctr">
              <a:buNone/>
              <a:defRPr sz="420"/>
            </a:lvl6pPr>
            <a:lvl7pPr marL="720090" indent="0" algn="ctr">
              <a:buNone/>
              <a:defRPr sz="420"/>
            </a:lvl7pPr>
            <a:lvl8pPr marL="840105" indent="0" algn="ctr">
              <a:buNone/>
              <a:defRPr sz="420"/>
            </a:lvl8pPr>
            <a:lvl9pPr marL="960120" indent="0" algn="ctr">
              <a:buNone/>
              <a:defRPr sz="4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" y="97367"/>
            <a:ext cx="690086" cy="1549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" y="97367"/>
            <a:ext cx="2030254" cy="1549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1" y="455930"/>
            <a:ext cx="2760345" cy="760730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1" y="1223857"/>
            <a:ext cx="2760345" cy="400050"/>
          </a:xfrm>
        </p:spPr>
        <p:txBody>
          <a:bodyPr/>
          <a:lstStyle>
            <a:lvl1pPr marL="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1pPr>
            <a:lvl2pPr marL="12001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2pPr>
            <a:lvl3pPr marL="240030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3pPr>
            <a:lvl4pPr marL="36004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4pPr>
            <a:lvl5pPr marL="48006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5pPr>
            <a:lvl6pPr marL="60007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6pPr>
            <a:lvl7pPr marL="72009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7pPr>
            <a:lvl8pPr marL="84010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8pPr>
            <a:lvl9pPr marL="96012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8" y="486833"/>
            <a:ext cx="136017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486833"/>
            <a:ext cx="136017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" y="97367"/>
            <a:ext cx="2760345" cy="3534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5" y="448310"/>
            <a:ext cx="1353919" cy="219710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5" y="668020"/>
            <a:ext cx="1353919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" y="448310"/>
            <a:ext cx="1360587" cy="219710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" y="668020"/>
            <a:ext cx="1360587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5" y="121920"/>
            <a:ext cx="1032212" cy="426720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7" y="263314"/>
            <a:ext cx="1620203" cy="1299633"/>
          </a:xfrm>
        </p:spPr>
        <p:txBody>
          <a:bodyPr/>
          <a:lstStyle>
            <a:lvl1pPr>
              <a:defRPr sz="840"/>
            </a:lvl1pPr>
            <a:lvl2pPr>
              <a:defRPr sz="735"/>
            </a:lvl2pPr>
            <a:lvl3pPr>
              <a:defRPr sz="630"/>
            </a:lvl3pPr>
            <a:lvl4pPr>
              <a:defRPr sz="525"/>
            </a:lvl4pPr>
            <a:lvl5pPr>
              <a:defRPr sz="525"/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5" y="548640"/>
            <a:ext cx="1032212" cy="1016423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5" y="121920"/>
            <a:ext cx="1032212" cy="426720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7" y="263314"/>
            <a:ext cx="1620203" cy="1299633"/>
          </a:xfrm>
        </p:spPr>
        <p:txBody>
          <a:bodyPr anchor="t"/>
          <a:lstStyle>
            <a:lvl1pPr marL="0" indent="0">
              <a:buNone/>
              <a:defRPr sz="840"/>
            </a:lvl1pPr>
            <a:lvl2pPr marL="120015" indent="0">
              <a:buNone/>
              <a:defRPr sz="735"/>
            </a:lvl2pPr>
            <a:lvl3pPr marL="240030" indent="0">
              <a:buNone/>
              <a:defRPr sz="630"/>
            </a:lvl3pPr>
            <a:lvl4pPr marL="360045" indent="0">
              <a:buNone/>
              <a:defRPr sz="525"/>
            </a:lvl4pPr>
            <a:lvl5pPr marL="480060" indent="0">
              <a:buNone/>
              <a:defRPr sz="525"/>
            </a:lvl5pPr>
            <a:lvl6pPr marL="600075" indent="0">
              <a:buNone/>
              <a:defRPr sz="525"/>
            </a:lvl6pPr>
            <a:lvl7pPr marL="720090" indent="0">
              <a:buNone/>
              <a:defRPr sz="525"/>
            </a:lvl7pPr>
            <a:lvl8pPr marL="840105" indent="0">
              <a:buNone/>
              <a:defRPr sz="525"/>
            </a:lvl8pPr>
            <a:lvl9pPr marL="960120" indent="0">
              <a:buNone/>
              <a:defRPr sz="5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5" y="548640"/>
            <a:ext cx="1032212" cy="1016423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8" y="97367"/>
            <a:ext cx="2760345" cy="35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8" y="486833"/>
            <a:ext cx="2760345" cy="116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8" y="1695027"/>
            <a:ext cx="72009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EFC4-BEA4-4C44-A95A-A9FEEAE7082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3" y="1695027"/>
            <a:ext cx="1080135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3" y="1695027"/>
            <a:ext cx="72009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30" rtl="0" eaLnBrk="1" latinLnBrk="0" hangingPunct="1">
        <a:lnSpc>
          <a:spcPct val="90000"/>
        </a:lnSpc>
        <a:spcBef>
          <a:spcPct val="0"/>
        </a:spcBef>
        <a:buNone/>
        <a:defRPr sz="1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8" indent="-60008" algn="l" defTabSz="24003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42005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54006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6008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8009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90011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FE44935E-2CA7-45E5-BA7F-5630AB74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2"/>
            <a:ext cx="32004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273435" y="909608"/>
            <a:ext cx="162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To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/>
              <a:t>thank you for your business, we’re offering </a:t>
            </a:r>
            <a:r>
              <a:rPr lang="en-US" sz="1000" b="1" dirty="0">
                <a:solidFill>
                  <a:srgbClr val="C097C0"/>
                </a:solidFill>
              </a:rPr>
              <a:t>20% off </a:t>
            </a:r>
            <a:r>
              <a:rPr lang="en-US" sz="1000" dirty="0"/>
              <a:t>your future orders though the end of April!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2112578" y="1263551"/>
            <a:ext cx="1087822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FE6F96"/>
                </a:solidFill>
              </a:rPr>
              <a:t>THANK </a:t>
            </a:r>
          </a:p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FE6F96"/>
                </a:solidFill>
              </a:rPr>
              <a:t>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62D64-788D-4BF5-AD1E-EDB75EE9F9F1}"/>
              </a:ext>
            </a:extLst>
          </p:cNvPr>
          <p:cNvSpPr/>
          <p:nvPr/>
        </p:nvSpPr>
        <p:spPr>
          <a:xfrm>
            <a:off x="0" y="690069"/>
            <a:ext cx="3200401" cy="84891"/>
          </a:xfrm>
          <a:prstGeom prst="rect">
            <a:avLst/>
          </a:prstGeom>
          <a:solidFill>
            <a:srgbClr val="FE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02" y="418145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558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food, sitting, small&#10;&#10;Description automatically generated">
            <a:extLst>
              <a:ext uri="{FF2B5EF4-FFF2-40B4-BE49-F238E27FC236}">
                <a16:creationId xmlns:a16="http://schemas.microsoft.com/office/drawing/2014/main" id="{DE876245-283F-405E-A06B-CF97C6CD2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35"/>
          <a:stretch/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181214" y="175230"/>
            <a:ext cx="1628774" cy="707886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To thank you for your business, we’re offering </a:t>
            </a:r>
            <a:r>
              <a:rPr lang="en-US" sz="1000" b="1" dirty="0">
                <a:solidFill>
                  <a:srgbClr val="F189A7"/>
                </a:solidFill>
              </a:rPr>
              <a:t>20% off </a:t>
            </a:r>
            <a:r>
              <a:rPr lang="en-US" sz="1000" dirty="0"/>
              <a:t>your future orders though the end of April!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2112578" y="887559"/>
            <a:ext cx="1087822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6AA9B6"/>
                </a:solidFill>
              </a:rPr>
              <a:t>THANK </a:t>
            </a:r>
          </a:p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6AA9B6"/>
                </a:solidFill>
              </a:rPr>
              <a:t>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98" y="104610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60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6F220C0-2A32-4CB6-9D55-6A14DDB9A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1763" r="1175" b="8590"/>
          <a:stretch/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200617" y="279364"/>
            <a:ext cx="1628774" cy="707886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To thank you for your business, we’re offering </a:t>
            </a:r>
            <a:r>
              <a:rPr lang="en-US" sz="1000" b="1" dirty="0">
                <a:solidFill>
                  <a:srgbClr val="FFAEAD"/>
                </a:solidFill>
              </a:rPr>
              <a:t>20% off </a:t>
            </a:r>
            <a:r>
              <a:rPr lang="en-US" sz="1000" dirty="0"/>
              <a:t>your future orders though the end of April!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200617" y="63748"/>
            <a:ext cx="1645146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F19FA3"/>
                </a:solidFill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23" y="104610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509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front, sitting, small&#10;&#10;Description automatically generated">
            <a:extLst>
              <a:ext uri="{FF2B5EF4-FFF2-40B4-BE49-F238E27FC236}">
                <a16:creationId xmlns:a16="http://schemas.microsoft.com/office/drawing/2014/main" id="{D3DC4454-0E1E-4D51-8779-67B8DEEAA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5" b="7865"/>
          <a:stretch/>
        </p:blipFill>
        <p:spPr>
          <a:xfrm>
            <a:off x="0" y="0"/>
            <a:ext cx="32004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115299" y="0"/>
            <a:ext cx="162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To thank you for your business, we’re offering </a:t>
            </a:r>
            <a:r>
              <a:rPr lang="en-US" sz="1000" b="1" dirty="0">
                <a:solidFill>
                  <a:srgbClr val="E63590"/>
                </a:solidFill>
              </a:rPr>
              <a:t>20% off </a:t>
            </a:r>
            <a:r>
              <a:rPr lang="en-US" sz="1000" dirty="0"/>
              <a:t>your future orders though the end of April!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1744073" y="928751"/>
            <a:ext cx="1341117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006E9B"/>
                </a:solidFill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137" y="137061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08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96c5715-6458-4d75-b1f6-5893714ced1a">
      <Url xsi:nil="true"/>
      <Description xsi:nil="true"/>
    </Im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9BD09B50D95438303AAD52616ACA0" ma:contentTypeVersion="9" ma:contentTypeDescription="Create a new document." ma:contentTypeScope="" ma:versionID="744abe43cac6635ae90a2a093c9b99f1">
  <xsd:schema xmlns:xsd="http://www.w3.org/2001/XMLSchema" xmlns:xs="http://www.w3.org/2001/XMLSchema" xmlns:p="http://schemas.microsoft.com/office/2006/metadata/properties" xmlns:ns2="c96c5715-6458-4d75-b1f6-5893714ced1a" xmlns:ns3="c5b23394-c400-4fd2-b5c8-faf3460da931" targetNamespace="http://schemas.microsoft.com/office/2006/metadata/properties" ma:root="true" ma:fieldsID="ff5156b6b295d93b5cde79e8e7fdc89b" ns2:_="" ns3:_="">
    <xsd:import namespace="c96c5715-6458-4d75-b1f6-5893714ced1a"/>
    <xsd:import namespace="c5b23394-c400-4fd2-b5c8-faf3460da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5715-6458-4d75-b1f6-5893714ce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Image" ma:index="16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23394-c400-4fd2-b5c8-faf3460da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4D10D2-CC9A-41B5-A65B-EBC71F691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69D63-4378-4ECE-B7FB-5C418A786E80}">
  <ds:schemaRefs>
    <ds:schemaRef ds:uri="http://schemas.microsoft.com/office/2006/metadata/properties"/>
    <ds:schemaRef ds:uri="b96c2db8-baf5-4d88-999c-89ce0860e7a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D4B409-C851-44D6-A7C0-3747AB931E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96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Clarke, Daniel 000</dc:creator>
  <cp:lastModifiedBy>Forsythe, Amy 000</cp:lastModifiedBy>
  <cp:revision>4</cp:revision>
  <dcterms:created xsi:type="dcterms:W3CDTF">2020-03-18T01:49:44Z</dcterms:created>
  <dcterms:modified xsi:type="dcterms:W3CDTF">2020-03-23T16:51:12Z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0x010100DEB9BD09B50D95438303AAD52616ACA0</vt:lpwstr>
  </property>
</Properties>
</file>