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  <p:sldId id="258" r:id="rId7"/>
    <p:sldId id="259" r:id="rId8"/>
  </p:sldIdLst>
  <p:sldSz cx="3657600" cy="548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0"/>
    <a:srgbClr val="DC338A"/>
    <a:srgbClr val="845635"/>
    <a:srgbClr val="F19FA3"/>
    <a:srgbClr val="EC85A2"/>
    <a:srgbClr val="8EC5BD"/>
    <a:srgbClr val="F5C515"/>
    <a:srgbClr val="FFFFFF"/>
    <a:srgbClr val="15C8E5"/>
    <a:srgbClr val="FEB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17D09-E6F7-4B33-A67E-6DA5BE370C57}" v="6" dt="2020-03-25T10:43:0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6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sythe, Amy 000" userId="e75525f9-30b2-469d-83af-662c06c3034f" providerId="ADAL" clId="{9A919CCD-CED3-4B65-A143-EE0D2ED94D0D}"/>
    <pc:docChg chg="custSel addSld modSld">
      <pc:chgData name="Forsythe, Amy 000" userId="e75525f9-30b2-469d-83af-662c06c3034f" providerId="ADAL" clId="{9A919CCD-CED3-4B65-A143-EE0D2ED94D0D}" dt="2020-03-23T16:13:00.914" v="86" actId="404"/>
      <pc:docMkLst>
        <pc:docMk/>
      </pc:docMkLst>
      <pc:sldChg chg="addSp delSp modSp">
        <pc:chgData name="Forsythe, Amy 000" userId="e75525f9-30b2-469d-83af-662c06c3034f" providerId="ADAL" clId="{9A919CCD-CED3-4B65-A143-EE0D2ED94D0D}" dt="2020-03-23T16:05:07.303" v="22" actId="1076"/>
        <pc:sldMkLst>
          <pc:docMk/>
          <pc:sldMk cId="1061208741" sldId="256"/>
        </pc:sldMkLst>
        <pc:spChg chg="del">
          <ac:chgData name="Forsythe, Amy 000" userId="e75525f9-30b2-469d-83af-662c06c3034f" providerId="ADAL" clId="{9A919CCD-CED3-4B65-A143-EE0D2ED94D0D}" dt="2020-03-23T16:03:13.280" v="1" actId="478"/>
          <ac:spMkLst>
            <pc:docMk/>
            <pc:sldMk cId="1061208741" sldId="256"/>
            <ac:spMk id="2" creationId="{9E6F0636-9F3B-45CD-A059-2C91C5CC50ED}"/>
          </ac:spMkLst>
        </pc:spChg>
        <pc:spChg chg="del mod">
          <ac:chgData name="Forsythe, Amy 000" userId="e75525f9-30b2-469d-83af-662c06c3034f" providerId="ADAL" clId="{9A919CCD-CED3-4B65-A143-EE0D2ED94D0D}" dt="2020-03-23T16:03:45.986" v="9" actId="478"/>
          <ac:spMkLst>
            <pc:docMk/>
            <pc:sldMk cId="1061208741" sldId="256"/>
            <ac:spMk id="4" creationId="{242F9E63-DA5D-48C6-B3EC-DA5DF27728F3}"/>
          </ac:spMkLst>
        </pc:spChg>
        <pc:spChg chg="del">
          <ac:chgData name="Forsythe, Amy 000" userId="e75525f9-30b2-469d-83af-662c06c3034f" providerId="ADAL" clId="{9A919CCD-CED3-4B65-A143-EE0D2ED94D0D}" dt="2020-03-23T16:03:12.440" v="0" actId="478"/>
          <ac:spMkLst>
            <pc:docMk/>
            <pc:sldMk cId="1061208741" sldId="256"/>
            <ac:spMk id="6" creationId="{24E7CD95-7108-4499-A160-875057527315}"/>
          </ac:spMkLst>
        </pc:spChg>
        <pc:spChg chg="add mod">
          <ac:chgData name="Forsythe, Amy 000" userId="e75525f9-30b2-469d-83af-662c06c3034f" providerId="ADAL" clId="{9A919CCD-CED3-4B65-A143-EE0D2ED94D0D}" dt="2020-03-23T16:04:04.812" v="12" actId="2085"/>
          <ac:spMkLst>
            <pc:docMk/>
            <pc:sldMk cId="1061208741" sldId="256"/>
            <ac:spMk id="7" creationId="{BD78319C-1BD6-4984-9B71-5C9BAD539CBF}"/>
          </ac:spMkLst>
        </pc:spChg>
        <pc:spChg chg="mod ord">
          <ac:chgData name="Forsythe, Amy 000" userId="e75525f9-30b2-469d-83af-662c06c3034f" providerId="ADAL" clId="{9A919CCD-CED3-4B65-A143-EE0D2ED94D0D}" dt="2020-03-23T16:04:27.378" v="16" actId="207"/>
          <ac:spMkLst>
            <pc:docMk/>
            <pc:sldMk cId="1061208741" sldId="256"/>
            <ac:spMk id="16" creationId="{59F6B068-8E30-2F4E-BB58-B304C4F0688C}"/>
          </ac:spMkLst>
        </pc:spChg>
        <pc:spChg chg="mod">
          <ac:chgData name="Forsythe, Amy 000" userId="e75525f9-30b2-469d-83af-662c06c3034f" providerId="ADAL" clId="{9A919CCD-CED3-4B65-A143-EE0D2ED94D0D}" dt="2020-03-23T16:05:07.303" v="22" actId="1076"/>
          <ac:spMkLst>
            <pc:docMk/>
            <pc:sldMk cId="1061208741" sldId="256"/>
            <ac:spMk id="17" creationId="{C86DDABB-36A8-FA45-B17A-FF455CC02BE5}"/>
          </ac:spMkLst>
        </pc:spChg>
        <pc:picChg chg="add mod ord">
          <ac:chgData name="Forsythe, Amy 000" userId="e75525f9-30b2-469d-83af-662c06c3034f" providerId="ADAL" clId="{9A919CCD-CED3-4B65-A143-EE0D2ED94D0D}" dt="2020-03-23T16:03:35.013" v="7" actId="167"/>
          <ac:picMkLst>
            <pc:docMk/>
            <pc:sldMk cId="1061208741" sldId="256"/>
            <ac:picMk id="5" creationId="{C0A0E0DA-024A-44B2-B9D3-15AB1380B39F}"/>
          </ac:picMkLst>
        </pc:picChg>
        <pc:picChg chg="mod">
          <ac:chgData name="Forsythe, Amy 000" userId="e75525f9-30b2-469d-83af-662c06c3034f" providerId="ADAL" clId="{9A919CCD-CED3-4B65-A143-EE0D2ED94D0D}" dt="2020-03-23T16:04:37.622" v="19" actId="1076"/>
          <ac:picMkLst>
            <pc:docMk/>
            <pc:sldMk cId="1061208741" sldId="256"/>
            <ac:picMk id="23" creationId="{E6A9F66A-9C87-1344-B510-5CBC6920B6EE}"/>
          </ac:picMkLst>
        </pc:picChg>
      </pc:sldChg>
      <pc:sldChg chg="addSp delSp modSp add">
        <pc:chgData name="Forsythe, Amy 000" userId="e75525f9-30b2-469d-83af-662c06c3034f" providerId="ADAL" clId="{9A919CCD-CED3-4B65-A143-EE0D2ED94D0D}" dt="2020-03-23T16:09:42.097" v="45" actId="207"/>
        <pc:sldMkLst>
          <pc:docMk/>
          <pc:sldMk cId="608039904" sldId="257"/>
        </pc:sldMkLst>
        <pc:spChg chg="del">
          <ac:chgData name="Forsythe, Amy 000" userId="e75525f9-30b2-469d-83af-662c06c3034f" providerId="ADAL" clId="{9A919CCD-CED3-4B65-A143-EE0D2ED94D0D}" dt="2020-03-23T16:06:49.030" v="25" actId="478"/>
          <ac:spMkLst>
            <pc:docMk/>
            <pc:sldMk cId="608039904" sldId="257"/>
            <ac:spMk id="7" creationId="{BD78319C-1BD6-4984-9B71-5C9BAD539CBF}"/>
          </ac:spMkLst>
        </pc:spChg>
        <pc:spChg chg="mod">
          <ac:chgData name="Forsythe, Amy 000" userId="e75525f9-30b2-469d-83af-662c06c3034f" providerId="ADAL" clId="{9A919CCD-CED3-4B65-A143-EE0D2ED94D0D}" dt="2020-03-23T16:09:24.199" v="43" actId="207"/>
          <ac:spMkLst>
            <pc:docMk/>
            <pc:sldMk cId="608039904" sldId="257"/>
            <ac:spMk id="16" creationId="{59F6B068-8E30-2F4E-BB58-B304C4F0688C}"/>
          </ac:spMkLst>
        </pc:spChg>
        <pc:spChg chg="mod">
          <ac:chgData name="Forsythe, Amy 000" userId="e75525f9-30b2-469d-83af-662c06c3034f" providerId="ADAL" clId="{9A919CCD-CED3-4B65-A143-EE0D2ED94D0D}" dt="2020-03-23T16:09:42.097" v="45" actId="207"/>
          <ac:spMkLst>
            <pc:docMk/>
            <pc:sldMk cId="608039904" sldId="257"/>
            <ac:spMk id="17" creationId="{C86DDABB-36A8-FA45-B17A-FF455CC02BE5}"/>
          </ac:spMkLst>
        </pc:spChg>
        <pc:picChg chg="add mod ord">
          <ac:chgData name="Forsythe, Amy 000" userId="e75525f9-30b2-469d-83af-662c06c3034f" providerId="ADAL" clId="{9A919CCD-CED3-4B65-A143-EE0D2ED94D0D}" dt="2020-03-23T16:07:04.035" v="30" actId="167"/>
          <ac:picMkLst>
            <pc:docMk/>
            <pc:sldMk cId="608039904" sldId="257"/>
            <ac:picMk id="3" creationId="{30F8C96A-B036-46BD-B50B-2BCBE10B00BE}"/>
          </ac:picMkLst>
        </pc:picChg>
        <pc:picChg chg="del">
          <ac:chgData name="Forsythe, Amy 000" userId="e75525f9-30b2-469d-83af-662c06c3034f" providerId="ADAL" clId="{9A919CCD-CED3-4B65-A143-EE0D2ED94D0D}" dt="2020-03-23T16:06:47.398" v="24" actId="478"/>
          <ac:picMkLst>
            <pc:docMk/>
            <pc:sldMk cId="608039904" sldId="257"/>
            <ac:picMk id="5" creationId="{C0A0E0DA-024A-44B2-B9D3-15AB1380B39F}"/>
          </ac:picMkLst>
        </pc:picChg>
        <pc:picChg chg="mod">
          <ac:chgData name="Forsythe, Amy 000" userId="e75525f9-30b2-469d-83af-662c06c3034f" providerId="ADAL" clId="{9A919CCD-CED3-4B65-A143-EE0D2ED94D0D}" dt="2020-03-23T16:07:11.697" v="32" actId="1076"/>
          <ac:picMkLst>
            <pc:docMk/>
            <pc:sldMk cId="608039904" sldId="257"/>
            <ac:picMk id="23" creationId="{E6A9F66A-9C87-1344-B510-5CBC6920B6EE}"/>
          </ac:picMkLst>
        </pc:picChg>
      </pc:sldChg>
      <pc:sldChg chg="addSp delSp modSp add">
        <pc:chgData name="Forsythe, Amy 000" userId="e75525f9-30b2-469d-83af-662c06c3034f" providerId="ADAL" clId="{9A919CCD-CED3-4B65-A143-EE0D2ED94D0D}" dt="2020-03-23T16:11:30.581" v="63" actId="207"/>
        <pc:sldMkLst>
          <pc:docMk/>
          <pc:sldMk cId="810012927" sldId="258"/>
        </pc:sldMkLst>
        <pc:spChg chg="mod">
          <ac:chgData name="Forsythe, Amy 000" userId="e75525f9-30b2-469d-83af-662c06c3034f" providerId="ADAL" clId="{9A919CCD-CED3-4B65-A143-EE0D2ED94D0D}" dt="2020-03-23T16:11:30.581" v="63" actId="207"/>
          <ac:spMkLst>
            <pc:docMk/>
            <pc:sldMk cId="810012927" sldId="258"/>
            <ac:spMk id="16" creationId="{59F6B068-8E30-2F4E-BB58-B304C4F0688C}"/>
          </ac:spMkLst>
        </pc:spChg>
        <pc:spChg chg="mod">
          <ac:chgData name="Forsythe, Amy 000" userId="e75525f9-30b2-469d-83af-662c06c3034f" providerId="ADAL" clId="{9A919CCD-CED3-4B65-A143-EE0D2ED94D0D}" dt="2020-03-23T16:11:12.940" v="60" actId="207"/>
          <ac:spMkLst>
            <pc:docMk/>
            <pc:sldMk cId="810012927" sldId="258"/>
            <ac:spMk id="17" creationId="{C86DDABB-36A8-FA45-B17A-FF455CC02BE5}"/>
          </ac:spMkLst>
        </pc:spChg>
        <pc:picChg chg="del">
          <ac:chgData name="Forsythe, Amy 000" userId="e75525f9-30b2-469d-83af-662c06c3034f" providerId="ADAL" clId="{9A919CCD-CED3-4B65-A143-EE0D2ED94D0D}" dt="2020-03-23T16:10:03.679" v="47" actId="478"/>
          <ac:picMkLst>
            <pc:docMk/>
            <pc:sldMk cId="810012927" sldId="258"/>
            <ac:picMk id="3" creationId="{30F8C96A-B036-46BD-B50B-2BCBE10B00BE}"/>
          </ac:picMkLst>
        </pc:picChg>
        <pc:picChg chg="add mod ord modCrop">
          <ac:chgData name="Forsythe, Amy 000" userId="e75525f9-30b2-469d-83af-662c06c3034f" providerId="ADAL" clId="{9A919CCD-CED3-4B65-A143-EE0D2ED94D0D}" dt="2020-03-23T16:10:55.733" v="59" actId="167"/>
          <ac:picMkLst>
            <pc:docMk/>
            <pc:sldMk cId="810012927" sldId="258"/>
            <ac:picMk id="4" creationId="{F14FBCF8-A86E-4215-B6C6-FE09B650007B}"/>
          </ac:picMkLst>
        </pc:picChg>
      </pc:sldChg>
      <pc:sldChg chg="addSp delSp modSp add">
        <pc:chgData name="Forsythe, Amy 000" userId="e75525f9-30b2-469d-83af-662c06c3034f" providerId="ADAL" clId="{9A919CCD-CED3-4B65-A143-EE0D2ED94D0D}" dt="2020-03-23T16:13:00.914" v="86" actId="404"/>
        <pc:sldMkLst>
          <pc:docMk/>
          <pc:sldMk cId="3856306957" sldId="259"/>
        </pc:sldMkLst>
        <pc:spChg chg="mod">
          <ac:chgData name="Forsythe, Amy 000" userId="e75525f9-30b2-469d-83af-662c06c3034f" providerId="ADAL" clId="{9A919CCD-CED3-4B65-A143-EE0D2ED94D0D}" dt="2020-03-23T16:13:00.914" v="86" actId="404"/>
          <ac:spMkLst>
            <pc:docMk/>
            <pc:sldMk cId="3856306957" sldId="259"/>
            <ac:spMk id="16" creationId="{59F6B068-8E30-2F4E-BB58-B304C4F0688C}"/>
          </ac:spMkLst>
        </pc:spChg>
        <pc:spChg chg="mod">
          <ac:chgData name="Forsythe, Amy 000" userId="e75525f9-30b2-469d-83af-662c06c3034f" providerId="ADAL" clId="{9A919CCD-CED3-4B65-A143-EE0D2ED94D0D}" dt="2020-03-23T16:12:37.049" v="75" actId="1076"/>
          <ac:spMkLst>
            <pc:docMk/>
            <pc:sldMk cId="3856306957" sldId="259"/>
            <ac:spMk id="17" creationId="{C86DDABB-36A8-FA45-B17A-FF455CC02BE5}"/>
          </ac:spMkLst>
        </pc:spChg>
        <pc:picChg chg="add mod ord">
          <ac:chgData name="Forsythe, Amy 000" userId="e75525f9-30b2-469d-83af-662c06c3034f" providerId="ADAL" clId="{9A919CCD-CED3-4B65-A143-EE0D2ED94D0D}" dt="2020-03-23T16:12:08.815" v="71" actId="167"/>
          <ac:picMkLst>
            <pc:docMk/>
            <pc:sldMk cId="3856306957" sldId="259"/>
            <ac:picMk id="3" creationId="{5037D96D-5402-46FF-902C-A0013207CB00}"/>
          </ac:picMkLst>
        </pc:picChg>
        <pc:picChg chg="del">
          <ac:chgData name="Forsythe, Amy 000" userId="e75525f9-30b2-469d-83af-662c06c3034f" providerId="ADAL" clId="{9A919CCD-CED3-4B65-A143-EE0D2ED94D0D}" dt="2020-03-23T16:11:52.409" v="65" actId="478"/>
          <ac:picMkLst>
            <pc:docMk/>
            <pc:sldMk cId="3856306957" sldId="259"/>
            <ac:picMk id="4" creationId="{F14FBCF8-A86E-4215-B6C6-FE09B650007B}"/>
          </ac:picMkLst>
        </pc:picChg>
        <pc:picChg chg="mod">
          <ac:chgData name="Forsythe, Amy 000" userId="e75525f9-30b2-469d-83af-662c06c3034f" providerId="ADAL" clId="{9A919CCD-CED3-4B65-A143-EE0D2ED94D0D}" dt="2020-03-23T16:12:39.311" v="76" actId="1076"/>
          <ac:picMkLst>
            <pc:docMk/>
            <pc:sldMk cId="3856306957" sldId="259"/>
            <ac:picMk id="23" creationId="{E6A9F66A-9C87-1344-B510-5CBC6920B6EE}"/>
          </ac:picMkLst>
        </pc:picChg>
      </pc:sldChg>
    </pc:docChg>
  </pc:docChgLst>
  <pc:docChgLst>
    <pc:chgData name="Barnes, Bruce 000" userId="9668559d-4b9b-42cd-bfa8-9984c3948d48" providerId="ADAL" clId="{A6717D09-E6F7-4B33-A67E-6DA5BE370C57}"/>
    <pc:docChg chg="undo custSel modSld">
      <pc:chgData name="Barnes, Bruce 000" userId="9668559d-4b9b-42cd-bfa8-9984c3948d48" providerId="ADAL" clId="{A6717D09-E6F7-4B33-A67E-6DA5BE370C57}" dt="2020-03-25T10:43:50.431" v="32" actId="20577"/>
      <pc:docMkLst>
        <pc:docMk/>
      </pc:docMkLst>
      <pc:sldChg chg="addSp modSp">
        <pc:chgData name="Barnes, Bruce 000" userId="9668559d-4b9b-42cd-bfa8-9984c3948d48" providerId="ADAL" clId="{A6717D09-E6F7-4B33-A67E-6DA5BE370C57}" dt="2020-03-25T10:43:50.431" v="32" actId="20577"/>
        <pc:sldMkLst>
          <pc:docMk/>
          <pc:sldMk cId="1061208741" sldId="256"/>
        </pc:sldMkLst>
        <pc:spChg chg="mod">
          <ac:chgData name="Barnes, Bruce 000" userId="9668559d-4b9b-42cd-bfa8-9984c3948d48" providerId="ADAL" clId="{A6717D09-E6F7-4B33-A67E-6DA5BE370C57}" dt="2020-03-25T10:43:50.431" v="32" actId="20577"/>
          <ac:spMkLst>
            <pc:docMk/>
            <pc:sldMk cId="1061208741" sldId="256"/>
            <ac:spMk id="16" creationId="{59F6B068-8E30-2F4E-BB58-B304C4F0688C}"/>
          </ac:spMkLst>
        </pc:spChg>
        <pc:picChg chg="add mod">
          <ac:chgData name="Barnes, Bruce 000" userId="9668559d-4b9b-42cd-bfa8-9984c3948d48" providerId="ADAL" clId="{A6717D09-E6F7-4B33-A67E-6DA5BE370C57}" dt="2020-03-25T10:43:29.249" v="27" actId="14100"/>
          <ac:picMkLst>
            <pc:docMk/>
            <pc:sldMk cId="1061208741" sldId="256"/>
            <ac:picMk id="8" creationId="{27F955C6-C861-46A5-AEFC-087B19BFCE7F}"/>
          </ac:picMkLst>
        </pc:picChg>
      </pc:sldChg>
      <pc:sldChg chg="addSp delSp modSp">
        <pc:chgData name="Barnes, Bruce 000" userId="9668559d-4b9b-42cd-bfa8-9984c3948d48" providerId="ADAL" clId="{A6717D09-E6F7-4B33-A67E-6DA5BE370C57}" dt="2020-03-25T10:42:58.993" v="13" actId="1076"/>
        <pc:sldMkLst>
          <pc:docMk/>
          <pc:sldMk cId="608039904" sldId="257"/>
        </pc:sldMkLst>
        <pc:spChg chg="add del mod">
          <ac:chgData name="Barnes, Bruce 000" userId="9668559d-4b9b-42cd-bfa8-9984c3948d48" providerId="ADAL" clId="{A6717D09-E6F7-4B33-A67E-6DA5BE370C57}" dt="2020-03-25T10:42:03.785" v="4"/>
          <ac:spMkLst>
            <pc:docMk/>
            <pc:sldMk cId="608039904" sldId="257"/>
            <ac:spMk id="6" creationId="{82DFC294-186E-41EF-A440-322E283CFF5A}"/>
          </ac:spMkLst>
        </pc:spChg>
        <pc:spChg chg="add del">
          <ac:chgData name="Barnes, Bruce 000" userId="9668559d-4b9b-42cd-bfa8-9984c3948d48" providerId="ADAL" clId="{A6717D09-E6F7-4B33-A67E-6DA5BE370C57}" dt="2020-03-25T10:42:04.603" v="5" actId="478"/>
          <ac:spMkLst>
            <pc:docMk/>
            <pc:sldMk cId="608039904" sldId="257"/>
            <ac:spMk id="16" creationId="{59F6B068-8E30-2F4E-BB58-B304C4F0688C}"/>
          </ac:spMkLst>
        </pc:spChg>
        <pc:picChg chg="add del mod">
          <ac:chgData name="Barnes, Bruce 000" userId="9668559d-4b9b-42cd-bfa8-9984c3948d48" providerId="ADAL" clId="{A6717D09-E6F7-4B33-A67E-6DA5BE370C57}" dt="2020-03-25T10:42:03.785" v="4"/>
          <ac:picMkLst>
            <pc:docMk/>
            <pc:sldMk cId="608039904" sldId="257"/>
            <ac:picMk id="7" creationId="{C6240C4D-3CEB-4D8D-B021-81FC661DDF56}"/>
          </ac:picMkLst>
        </pc:picChg>
        <pc:picChg chg="add mod">
          <ac:chgData name="Barnes, Bruce 000" userId="9668559d-4b9b-42cd-bfa8-9984c3948d48" providerId="ADAL" clId="{A6717D09-E6F7-4B33-A67E-6DA5BE370C57}" dt="2020-03-25T10:42:58.993" v="13" actId="1076"/>
          <ac:picMkLst>
            <pc:docMk/>
            <pc:sldMk cId="608039904" sldId="257"/>
            <ac:picMk id="8" creationId="{A623E357-36FC-4655-988A-B1570013D116}"/>
          </ac:picMkLst>
        </pc:picChg>
      </pc:sldChg>
      <pc:sldChg chg="addSp modSp">
        <pc:chgData name="Barnes, Bruce 000" userId="9668559d-4b9b-42cd-bfa8-9984c3948d48" providerId="ADAL" clId="{A6717D09-E6F7-4B33-A67E-6DA5BE370C57}" dt="2020-03-25T10:42:47.320" v="11" actId="1076"/>
        <pc:sldMkLst>
          <pc:docMk/>
          <pc:sldMk cId="810012927" sldId="258"/>
        </pc:sldMkLst>
        <pc:picChg chg="add mod">
          <ac:chgData name="Barnes, Bruce 000" userId="9668559d-4b9b-42cd-bfa8-9984c3948d48" providerId="ADAL" clId="{A6717D09-E6F7-4B33-A67E-6DA5BE370C57}" dt="2020-03-25T10:42:47.320" v="11" actId="1076"/>
          <ac:picMkLst>
            <pc:docMk/>
            <pc:sldMk cId="810012927" sldId="258"/>
            <ac:picMk id="6" creationId="{B44DCE17-CF88-4710-B85F-FAC28B44D010}"/>
          </ac:picMkLst>
        </pc:picChg>
      </pc:sldChg>
      <pc:sldChg chg="addSp delSp modSp">
        <pc:chgData name="Barnes, Bruce 000" userId="9668559d-4b9b-42cd-bfa8-9984c3948d48" providerId="ADAL" clId="{A6717D09-E6F7-4B33-A67E-6DA5BE370C57}" dt="2020-03-25T10:42:27.137" v="8" actId="1076"/>
        <pc:sldMkLst>
          <pc:docMk/>
          <pc:sldMk cId="3856306957" sldId="259"/>
        </pc:sldMkLst>
        <pc:spChg chg="add del">
          <ac:chgData name="Barnes, Bruce 000" userId="9668559d-4b9b-42cd-bfa8-9984c3948d48" providerId="ADAL" clId="{A6717D09-E6F7-4B33-A67E-6DA5BE370C57}" dt="2020-03-25T10:42:15.721" v="7" actId="478"/>
          <ac:spMkLst>
            <pc:docMk/>
            <pc:sldMk cId="3856306957" sldId="259"/>
            <ac:spMk id="6" creationId="{1D187840-8CBA-4A3E-9D5F-D7D563C2127F}"/>
          </ac:spMkLst>
        </pc:spChg>
        <pc:picChg chg="add mod">
          <ac:chgData name="Barnes, Bruce 000" userId="9668559d-4b9b-42cd-bfa8-9984c3948d48" providerId="ADAL" clId="{A6717D09-E6F7-4B33-A67E-6DA5BE370C57}" dt="2020-03-25T10:42:27.137" v="8" actId="1076"/>
          <ac:picMkLst>
            <pc:docMk/>
            <pc:sldMk cId="3856306957" sldId="259"/>
            <ac:picMk id="7" creationId="{FFB71B23-FFBD-4952-A813-24B4E17894A1}"/>
          </ac:picMkLst>
        </pc:picChg>
      </pc:sldChg>
    </pc:docChg>
  </pc:docChgLst>
  <pc:docChgLst>
    <pc:chgData name="Forsythe, Amy 000" userId="e75525f9-30b2-469d-83af-662c06c3034f" providerId="ADAL" clId="{343C36DB-11D4-4F83-9312-D50E5E8D2688}"/>
    <pc:docChg chg="custSel modSld">
      <pc:chgData name="Forsythe, Amy 000" userId="e75525f9-30b2-469d-83af-662c06c3034f" providerId="ADAL" clId="{343C36DB-11D4-4F83-9312-D50E5E8D2688}" dt="2020-03-23T16:53:35.044" v="31" actId="14100"/>
      <pc:docMkLst>
        <pc:docMk/>
      </pc:docMkLst>
      <pc:sldChg chg="addSp delSp modSp">
        <pc:chgData name="Forsythe, Amy 000" userId="e75525f9-30b2-469d-83af-662c06c3034f" providerId="ADAL" clId="{343C36DB-11D4-4F83-9312-D50E5E8D2688}" dt="2020-03-23T16:52:26.593" v="6" actId="167"/>
        <pc:sldMkLst>
          <pc:docMk/>
          <pc:sldMk cId="1061208741" sldId="256"/>
        </pc:sldMkLst>
        <pc:picChg chg="add mod ord">
          <ac:chgData name="Forsythe, Amy 000" userId="e75525f9-30b2-469d-83af-662c06c3034f" providerId="ADAL" clId="{343C36DB-11D4-4F83-9312-D50E5E8D2688}" dt="2020-03-23T16:52:26.593" v="6" actId="167"/>
          <ac:picMkLst>
            <pc:docMk/>
            <pc:sldMk cId="1061208741" sldId="256"/>
            <ac:picMk id="3" creationId="{77E444D3-7B6C-421A-847C-16B5C4A2B021}"/>
          </ac:picMkLst>
        </pc:picChg>
        <pc:picChg chg="del">
          <ac:chgData name="Forsythe, Amy 000" userId="e75525f9-30b2-469d-83af-662c06c3034f" providerId="ADAL" clId="{343C36DB-11D4-4F83-9312-D50E5E8D2688}" dt="2020-03-23T16:52:14.277" v="0" actId="478"/>
          <ac:picMkLst>
            <pc:docMk/>
            <pc:sldMk cId="1061208741" sldId="256"/>
            <ac:picMk id="5" creationId="{C0A0E0DA-024A-44B2-B9D3-15AB1380B39F}"/>
          </ac:picMkLst>
        </pc:picChg>
      </pc:sldChg>
      <pc:sldChg chg="addSp delSp modSp">
        <pc:chgData name="Forsythe, Amy 000" userId="e75525f9-30b2-469d-83af-662c06c3034f" providerId="ADAL" clId="{343C36DB-11D4-4F83-9312-D50E5E8D2688}" dt="2020-03-23T16:52:41.234" v="12" actId="167"/>
        <pc:sldMkLst>
          <pc:docMk/>
          <pc:sldMk cId="608039904" sldId="257"/>
        </pc:sldMkLst>
        <pc:picChg chg="del">
          <ac:chgData name="Forsythe, Amy 000" userId="e75525f9-30b2-469d-83af-662c06c3034f" providerId="ADAL" clId="{343C36DB-11D4-4F83-9312-D50E5E8D2688}" dt="2020-03-23T16:52:30.368" v="7" actId="478"/>
          <ac:picMkLst>
            <pc:docMk/>
            <pc:sldMk cId="608039904" sldId="257"/>
            <ac:picMk id="3" creationId="{30F8C96A-B036-46BD-B50B-2BCBE10B00BE}"/>
          </ac:picMkLst>
        </pc:picChg>
        <pc:picChg chg="add mod ord">
          <ac:chgData name="Forsythe, Amy 000" userId="e75525f9-30b2-469d-83af-662c06c3034f" providerId="ADAL" clId="{343C36DB-11D4-4F83-9312-D50E5E8D2688}" dt="2020-03-23T16:52:41.234" v="12" actId="167"/>
          <ac:picMkLst>
            <pc:docMk/>
            <pc:sldMk cId="608039904" sldId="257"/>
            <ac:picMk id="4" creationId="{9EE54BA3-23FC-4A94-AF55-F058B490C82E}"/>
          </ac:picMkLst>
        </pc:picChg>
      </pc:sldChg>
      <pc:sldChg chg="addSp delSp modSp">
        <pc:chgData name="Forsythe, Amy 000" userId="e75525f9-30b2-469d-83af-662c06c3034f" providerId="ADAL" clId="{343C36DB-11D4-4F83-9312-D50E5E8D2688}" dt="2020-03-23T16:53:07.406" v="22" actId="167"/>
        <pc:sldMkLst>
          <pc:docMk/>
          <pc:sldMk cId="810012927" sldId="258"/>
        </pc:sldMkLst>
        <pc:picChg chg="add mod ord modCrop">
          <ac:chgData name="Forsythe, Amy 000" userId="e75525f9-30b2-469d-83af-662c06c3034f" providerId="ADAL" clId="{343C36DB-11D4-4F83-9312-D50E5E8D2688}" dt="2020-03-23T16:53:07.406" v="22" actId="167"/>
          <ac:picMkLst>
            <pc:docMk/>
            <pc:sldMk cId="810012927" sldId="258"/>
            <ac:picMk id="3" creationId="{2E7CCF53-CABE-4CFA-ADDE-1C8F7578289D}"/>
          </ac:picMkLst>
        </pc:picChg>
        <pc:picChg chg="del">
          <ac:chgData name="Forsythe, Amy 000" userId="e75525f9-30b2-469d-83af-662c06c3034f" providerId="ADAL" clId="{343C36DB-11D4-4F83-9312-D50E5E8D2688}" dt="2020-03-23T16:52:45.322" v="13" actId="478"/>
          <ac:picMkLst>
            <pc:docMk/>
            <pc:sldMk cId="810012927" sldId="258"/>
            <ac:picMk id="4" creationId="{F14FBCF8-A86E-4215-B6C6-FE09B650007B}"/>
          </ac:picMkLst>
        </pc:picChg>
      </pc:sldChg>
      <pc:sldChg chg="addSp delSp modSp">
        <pc:chgData name="Forsythe, Amy 000" userId="e75525f9-30b2-469d-83af-662c06c3034f" providerId="ADAL" clId="{343C36DB-11D4-4F83-9312-D50E5E8D2688}" dt="2020-03-23T16:53:35.044" v="31" actId="14100"/>
        <pc:sldMkLst>
          <pc:docMk/>
          <pc:sldMk cId="3856306957" sldId="259"/>
        </pc:sldMkLst>
        <pc:picChg chg="del">
          <ac:chgData name="Forsythe, Amy 000" userId="e75525f9-30b2-469d-83af-662c06c3034f" providerId="ADAL" clId="{343C36DB-11D4-4F83-9312-D50E5E8D2688}" dt="2020-03-23T16:53:15.154" v="23" actId="478"/>
          <ac:picMkLst>
            <pc:docMk/>
            <pc:sldMk cId="3856306957" sldId="259"/>
            <ac:picMk id="3" creationId="{5037D96D-5402-46FF-902C-A0013207CB00}"/>
          </ac:picMkLst>
        </pc:picChg>
        <pc:picChg chg="add mod ord modCrop">
          <ac:chgData name="Forsythe, Amy 000" userId="e75525f9-30b2-469d-83af-662c06c3034f" providerId="ADAL" clId="{343C36DB-11D4-4F83-9312-D50E5E8D2688}" dt="2020-03-23T16:53:35.044" v="31" actId="14100"/>
          <ac:picMkLst>
            <pc:docMk/>
            <pc:sldMk cId="3856306957" sldId="259"/>
            <ac:picMk id="4" creationId="{F710BA1D-31EE-4509-87C1-E66FEA0478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897890"/>
            <a:ext cx="3108960" cy="191008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81630"/>
            <a:ext cx="2743200" cy="1324610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292100"/>
            <a:ext cx="78867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292100"/>
            <a:ext cx="232029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1367791"/>
            <a:ext cx="3154680" cy="2282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3671571"/>
            <a:ext cx="3154680" cy="1200150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/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460500"/>
            <a:ext cx="15544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1460500"/>
            <a:ext cx="15544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292101"/>
            <a:ext cx="315468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1344930"/>
            <a:ext cx="1547336" cy="65913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2004060"/>
            <a:ext cx="1547336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1344930"/>
            <a:ext cx="1554956" cy="65913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2004060"/>
            <a:ext cx="1554956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365760"/>
            <a:ext cx="1179671" cy="12801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789941"/>
            <a:ext cx="1851660" cy="3898900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645920"/>
            <a:ext cx="1179671" cy="3049270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365760"/>
            <a:ext cx="1179671" cy="12801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789941"/>
            <a:ext cx="1851660" cy="3898900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645920"/>
            <a:ext cx="1179671" cy="3049270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292101"/>
            <a:ext cx="315468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460500"/>
            <a:ext cx="315468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5085081"/>
            <a:ext cx="8229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E42E-10C4-1141-BE10-149F47BF04D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5085081"/>
            <a:ext cx="12344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5085081"/>
            <a:ext cx="8229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77E444D3-7B6C-421A-847C-16B5C4A2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657600" cy="3136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484060" y="86698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5C8E5"/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33" y="2055707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78319C-1BD6-4984-9B71-5C9BAD539CBF}"/>
              </a:ext>
            </a:extLst>
          </p:cNvPr>
          <p:cNvSpPr/>
          <p:nvPr/>
        </p:nvSpPr>
        <p:spPr>
          <a:xfrm>
            <a:off x="0" y="3136053"/>
            <a:ext cx="3657600" cy="2350347"/>
          </a:xfrm>
          <a:prstGeom prst="rect">
            <a:avLst/>
          </a:prstGeom>
          <a:solidFill>
            <a:srgbClr val="DAB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410400" y="3155307"/>
            <a:ext cx="30023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0A6"/>
                </a:solidFill>
              </a:rPr>
              <a:t>Please ask for our take-out and delivery options, as we have</a:t>
            </a:r>
          </a:p>
          <a:p>
            <a:r>
              <a:rPr lang="en-US" sz="1600" b="1" dirty="0">
                <a:solidFill>
                  <a:srgbClr val="FFF0A6"/>
                </a:solidFill>
              </a:rPr>
              <a:t>you covered.</a:t>
            </a:r>
            <a:r>
              <a:rPr lang="en-US" sz="1600" dirty="0">
                <a:solidFill>
                  <a:srgbClr val="FFF0A6"/>
                </a:solidFill>
              </a:rPr>
              <a:t>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Our professionally trained staff is working tirelessly to ensure your safety and well-being is top priority, as well as ensuring you’re enjoying your favorite food at home!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955C6-C861-46A5-AEFC-087B19BFCE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511112" y="5242737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120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food, sitting, small&#10;&#10;Description automatically generated">
            <a:extLst>
              <a:ext uri="{FF2B5EF4-FFF2-40B4-BE49-F238E27FC236}">
                <a16:creationId xmlns:a16="http://schemas.microsoft.com/office/drawing/2014/main" id="{9EE54BA3-23FC-4A94-AF55-F058B490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3657600" cy="2438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484060" y="15476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C85A2"/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33" y="1422866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372533" y="2531719"/>
            <a:ext cx="3285067" cy="1477328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5C515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F5C515"/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1200" dirty="0"/>
              <a:t>Our professionally trained staff is working tirelessly to ensure your safety and well-being is top priority, as well as ensuring you’re enjoying your favorite food at home!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3E357-36FC-4655-988A-B1570013D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388712" y="5050462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803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2E7CCF53-CABE-4CFA-ADDE-1C8F75782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2" b="4321"/>
          <a:stretch/>
        </p:blipFill>
        <p:spPr>
          <a:xfrm>
            <a:off x="10132" y="0"/>
            <a:ext cx="3647468" cy="5482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484060" y="15476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9FA3"/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33" y="1422866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213126" y="2531719"/>
            <a:ext cx="3285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45635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845635"/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1200" dirty="0"/>
              <a:t>Our professionally trained staff is working tirelessly to ensure your safety and well-being is top priority, as well as ensuring you’re enjoying your favorite food at home!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DCE17-CF88-4710-B85F-FAC28B44D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13126" y="5107592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001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front, sitting, small&#10;&#10;Description automatically generated">
            <a:extLst>
              <a:ext uri="{FF2B5EF4-FFF2-40B4-BE49-F238E27FC236}">
                <a16:creationId xmlns:a16="http://schemas.microsoft.com/office/drawing/2014/main" id="{F710BA1D-31EE-4509-87C1-E66FEA047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7"/>
          <a:stretch/>
        </p:blipFill>
        <p:spPr>
          <a:xfrm>
            <a:off x="0" y="0"/>
            <a:ext cx="3657600" cy="548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457200" y="6553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C338A"/>
                </a:solidFill>
              </a:rPr>
              <a:t>ASK US ABOUT OUR TAKEOUT 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33" y="1331389"/>
            <a:ext cx="1015534" cy="101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301180" y="2400814"/>
            <a:ext cx="32850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DB0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007DB0"/>
                </a:solidFill>
              </a:rPr>
              <a:t> </a:t>
            </a:r>
          </a:p>
          <a:p>
            <a:endParaRPr lang="en-US" sz="500" dirty="0"/>
          </a:p>
          <a:p>
            <a:r>
              <a:rPr lang="en-US" sz="1200" dirty="0"/>
              <a:t>Our professionally trained staff is working tirelessly to ensure your safety and well-being is top priority, as well as ensuring you’re enjoying your favorite food at home!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71B23-FFBD-4952-A813-24B4E1789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388712" y="4227304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630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c96c5715-6458-4d75-b1f6-5893714ced1a">
      <Url xsi:nil="true"/>
      <Description xsi:nil="true"/>
    </Im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9BD09B50D95438303AAD52616ACA0" ma:contentTypeVersion="9" ma:contentTypeDescription="Create a new document." ma:contentTypeScope="" ma:versionID="744abe43cac6635ae90a2a093c9b99f1">
  <xsd:schema xmlns:xsd="http://www.w3.org/2001/XMLSchema" xmlns:xs="http://www.w3.org/2001/XMLSchema" xmlns:p="http://schemas.microsoft.com/office/2006/metadata/properties" xmlns:ns2="c96c5715-6458-4d75-b1f6-5893714ced1a" xmlns:ns3="c5b23394-c400-4fd2-b5c8-faf3460da931" targetNamespace="http://schemas.microsoft.com/office/2006/metadata/properties" ma:root="true" ma:fieldsID="ff5156b6b295d93b5cde79e8e7fdc89b" ns2:_="" ns3:_="">
    <xsd:import namespace="c96c5715-6458-4d75-b1f6-5893714ced1a"/>
    <xsd:import namespace="c5b23394-c400-4fd2-b5c8-faf3460da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5715-6458-4d75-b1f6-5893714ce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Image" ma:index="16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23394-c400-4fd2-b5c8-faf3460da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2DEC98-7627-4427-BE25-E21D0A2CC51E}">
  <ds:schemaRefs>
    <ds:schemaRef ds:uri="http://purl.org/dc/elements/1.1/"/>
    <ds:schemaRef ds:uri="http://schemas.microsoft.com/office/2006/metadata/properties"/>
    <ds:schemaRef ds:uri="b96c2db8-baf5-4d88-999c-89ce0860e7a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4A9920-3600-415D-BC8B-45DD13CCE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B42133-ABA7-4173-A14C-EAFDE5C3DAC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212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Clarke, Daniel 000</dc:creator>
  <cp:lastModifiedBy>Barnes, Bruce 000</cp:lastModifiedBy>
  <cp:revision>11</cp:revision>
  <dcterms:created xsi:type="dcterms:W3CDTF">2020-03-17T16:36:28Z</dcterms:created>
  <dcterms:modified xsi:type="dcterms:W3CDTF">2020-03-25T10:43:54Z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0x010100DEB9BD09B50D95438303AAD52616ACA0</vt:lpwstr>
  </property>
</Properties>
</file>