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57" r:id="rId6"/>
    <p:sldId id="258" r:id="rId7"/>
    <p:sldId id="259" r:id="rId8"/>
  </p:sldIdLst>
  <p:sldSz cx="3657600" cy="548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06A"/>
    <a:srgbClr val="587496"/>
    <a:srgbClr val="9EB52A"/>
    <a:srgbClr val="DF6181"/>
    <a:srgbClr val="FC4CB9"/>
    <a:srgbClr val="FD50C3"/>
    <a:srgbClr val="9F3173"/>
    <a:srgbClr val="657952"/>
    <a:srgbClr val="584300"/>
    <a:srgbClr val="295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0FFD7-4053-460F-B5BB-F632246054C8}" v="21" dt="2020-03-24T12:45:09.901"/>
    <p1510:client id="{A753464B-7E86-4FFE-AC90-0994384A9EF3}" v="4" dt="2020-03-25T10:44:43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2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26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es, Bruce 000" userId="9668559d-4b9b-42cd-bfa8-9984c3948d48" providerId="ADAL" clId="{A753464B-7E86-4FFE-AC90-0994384A9EF3}"/>
    <pc:docChg chg="modSld">
      <pc:chgData name="Barnes, Bruce 000" userId="9668559d-4b9b-42cd-bfa8-9984c3948d48" providerId="ADAL" clId="{A753464B-7E86-4FFE-AC90-0994384A9EF3}" dt="2020-03-25T10:44:49.289" v="7" actId="1076"/>
      <pc:docMkLst>
        <pc:docMk/>
      </pc:docMkLst>
      <pc:sldChg chg="addSp modSp">
        <pc:chgData name="Barnes, Bruce 000" userId="9668559d-4b9b-42cd-bfa8-9984c3948d48" providerId="ADAL" clId="{A753464B-7E86-4FFE-AC90-0994384A9EF3}" dt="2020-03-25T10:44:18.969" v="1" actId="1076"/>
        <pc:sldMkLst>
          <pc:docMk/>
          <pc:sldMk cId="1061208741" sldId="256"/>
        </pc:sldMkLst>
        <pc:picChg chg="add mod">
          <ac:chgData name="Barnes, Bruce 000" userId="9668559d-4b9b-42cd-bfa8-9984c3948d48" providerId="ADAL" clId="{A753464B-7E86-4FFE-AC90-0994384A9EF3}" dt="2020-03-25T10:44:18.969" v="1" actId="1076"/>
          <ac:picMkLst>
            <pc:docMk/>
            <pc:sldMk cId="1061208741" sldId="256"/>
            <ac:picMk id="8" creationId="{2D0FF205-2764-4E38-A09A-CBD6D20E841F}"/>
          </ac:picMkLst>
        </pc:picChg>
      </pc:sldChg>
      <pc:sldChg chg="addSp modSp">
        <pc:chgData name="Barnes, Bruce 000" userId="9668559d-4b9b-42cd-bfa8-9984c3948d48" providerId="ADAL" clId="{A753464B-7E86-4FFE-AC90-0994384A9EF3}" dt="2020-03-25T10:44:27.601" v="3" actId="1076"/>
        <pc:sldMkLst>
          <pc:docMk/>
          <pc:sldMk cId="1768330650" sldId="257"/>
        </pc:sldMkLst>
        <pc:picChg chg="add mod">
          <ac:chgData name="Barnes, Bruce 000" userId="9668559d-4b9b-42cd-bfa8-9984c3948d48" providerId="ADAL" clId="{A753464B-7E86-4FFE-AC90-0994384A9EF3}" dt="2020-03-25T10:44:27.601" v="3" actId="1076"/>
          <ac:picMkLst>
            <pc:docMk/>
            <pc:sldMk cId="1768330650" sldId="257"/>
            <ac:picMk id="8" creationId="{D70E40BB-9770-4BF3-99BA-275868ED4045}"/>
          </ac:picMkLst>
        </pc:picChg>
      </pc:sldChg>
      <pc:sldChg chg="addSp modSp">
        <pc:chgData name="Barnes, Bruce 000" userId="9668559d-4b9b-42cd-bfa8-9984c3948d48" providerId="ADAL" clId="{A753464B-7E86-4FFE-AC90-0994384A9EF3}" dt="2020-03-25T10:44:49.289" v="7" actId="1076"/>
        <pc:sldMkLst>
          <pc:docMk/>
          <pc:sldMk cId="4208647869" sldId="258"/>
        </pc:sldMkLst>
        <pc:picChg chg="add mod">
          <ac:chgData name="Barnes, Bruce 000" userId="9668559d-4b9b-42cd-bfa8-9984c3948d48" providerId="ADAL" clId="{A753464B-7E86-4FFE-AC90-0994384A9EF3}" dt="2020-03-25T10:44:49.289" v="7" actId="1076"/>
          <ac:picMkLst>
            <pc:docMk/>
            <pc:sldMk cId="4208647869" sldId="258"/>
            <ac:picMk id="8" creationId="{524CFD6F-6BCE-4481-AC54-D94C26354781}"/>
          </ac:picMkLst>
        </pc:picChg>
      </pc:sldChg>
      <pc:sldChg chg="addSp modSp">
        <pc:chgData name="Barnes, Bruce 000" userId="9668559d-4b9b-42cd-bfa8-9984c3948d48" providerId="ADAL" clId="{A753464B-7E86-4FFE-AC90-0994384A9EF3}" dt="2020-03-25T10:44:37.273" v="5" actId="1076"/>
        <pc:sldMkLst>
          <pc:docMk/>
          <pc:sldMk cId="2392909982" sldId="259"/>
        </pc:sldMkLst>
        <pc:picChg chg="add mod">
          <ac:chgData name="Barnes, Bruce 000" userId="9668559d-4b9b-42cd-bfa8-9984c3948d48" providerId="ADAL" clId="{A753464B-7E86-4FFE-AC90-0994384A9EF3}" dt="2020-03-25T10:44:37.273" v="5" actId="1076"/>
          <ac:picMkLst>
            <pc:docMk/>
            <pc:sldMk cId="2392909982" sldId="259"/>
            <ac:picMk id="8" creationId="{75282124-1563-4FBC-ACDA-A839418B7E7C}"/>
          </ac:picMkLst>
        </pc:picChg>
      </pc:sldChg>
    </pc:docChg>
  </pc:docChgLst>
  <pc:docChgLst>
    <pc:chgData name="Forsythe, Amy 000" userId="e75525f9-30b2-469d-83af-662c06c3034f" providerId="ADAL" clId="{9A919CCD-CED3-4B65-A143-EE0D2ED94D0D}"/>
    <pc:docChg chg="custSel addSld modSld">
      <pc:chgData name="Forsythe, Amy 000" userId="e75525f9-30b2-469d-83af-662c06c3034f" providerId="ADAL" clId="{9A919CCD-CED3-4B65-A143-EE0D2ED94D0D}" dt="2020-03-24T12:45:46.632" v="67" actId="1076"/>
      <pc:docMkLst>
        <pc:docMk/>
      </pc:docMkLst>
      <pc:sldChg chg="addSp modSp">
        <pc:chgData name="Forsythe, Amy 000" userId="e75525f9-30b2-469d-83af-662c06c3034f" providerId="ADAL" clId="{9A919CCD-CED3-4B65-A143-EE0D2ED94D0D}" dt="2020-03-24T12:41:52.315" v="4" actId="167"/>
        <pc:sldMkLst>
          <pc:docMk/>
          <pc:sldMk cId="1061208741" sldId="256"/>
        </pc:sldMkLst>
        <pc:spChg chg="add mod ord">
          <ac:chgData name="Forsythe, Amy 000" userId="e75525f9-30b2-469d-83af-662c06c3034f" providerId="ADAL" clId="{9A919CCD-CED3-4B65-A143-EE0D2ED94D0D}" dt="2020-03-24T12:41:52.315" v="4" actId="167"/>
          <ac:spMkLst>
            <pc:docMk/>
            <pc:sldMk cId="1061208741" sldId="256"/>
            <ac:spMk id="7" creationId="{C5466854-149A-47FA-BA95-DB64C1204C0B}"/>
          </ac:spMkLst>
        </pc:spChg>
        <pc:spChg chg="mod">
          <ac:chgData name="Forsythe, Amy 000" userId="e75525f9-30b2-469d-83af-662c06c3034f" providerId="ADAL" clId="{9A919CCD-CED3-4B65-A143-EE0D2ED94D0D}" dt="2020-03-24T12:41:31.445" v="0" actId="207"/>
          <ac:spMkLst>
            <pc:docMk/>
            <pc:sldMk cId="1061208741" sldId="256"/>
            <ac:spMk id="16" creationId="{59F6B068-8E30-2F4E-BB58-B304C4F0688C}"/>
          </ac:spMkLst>
        </pc:spChg>
      </pc:sldChg>
      <pc:sldChg chg="addSp delSp modSp add">
        <pc:chgData name="Forsythe, Amy 000" userId="e75525f9-30b2-469d-83af-662c06c3034f" providerId="ADAL" clId="{9A919CCD-CED3-4B65-A143-EE0D2ED94D0D}" dt="2020-03-24T12:42:45.589" v="15" actId="207"/>
        <pc:sldMkLst>
          <pc:docMk/>
          <pc:sldMk cId="1768330650" sldId="257"/>
        </pc:sldMkLst>
        <pc:spChg chg="mod">
          <ac:chgData name="Forsythe, Amy 000" userId="e75525f9-30b2-469d-83af-662c06c3034f" providerId="ADAL" clId="{9A919CCD-CED3-4B65-A143-EE0D2ED94D0D}" dt="2020-03-24T12:42:45.589" v="15" actId="207"/>
          <ac:spMkLst>
            <pc:docMk/>
            <pc:sldMk cId="1768330650" sldId="257"/>
            <ac:spMk id="7" creationId="{C5466854-149A-47FA-BA95-DB64C1204C0B}"/>
          </ac:spMkLst>
        </pc:spChg>
        <pc:picChg chg="add mod ord">
          <ac:chgData name="Forsythe, Amy 000" userId="e75525f9-30b2-469d-83af-662c06c3034f" providerId="ADAL" clId="{9A919CCD-CED3-4B65-A143-EE0D2ED94D0D}" dt="2020-03-24T12:42:19.597" v="12" actId="167"/>
          <ac:picMkLst>
            <pc:docMk/>
            <pc:sldMk cId="1768330650" sldId="257"/>
            <ac:picMk id="3" creationId="{FA688330-4987-45AF-9205-12F850129C1A}"/>
          </ac:picMkLst>
        </pc:picChg>
        <pc:picChg chg="del">
          <ac:chgData name="Forsythe, Amy 000" userId="e75525f9-30b2-469d-83af-662c06c3034f" providerId="ADAL" clId="{9A919CCD-CED3-4B65-A143-EE0D2ED94D0D}" dt="2020-03-24T12:42:05.669" v="6" actId="478"/>
          <ac:picMkLst>
            <pc:docMk/>
            <pc:sldMk cId="1768330650" sldId="257"/>
            <ac:picMk id="5" creationId="{9BC769F1-3983-4474-9DC0-76B17F6FE8B5}"/>
          </ac:picMkLst>
        </pc:picChg>
        <pc:picChg chg="mod">
          <ac:chgData name="Forsythe, Amy 000" userId="e75525f9-30b2-469d-83af-662c06c3034f" providerId="ADAL" clId="{9A919CCD-CED3-4B65-A143-EE0D2ED94D0D}" dt="2020-03-24T12:42:23.653" v="13" actId="1076"/>
          <ac:picMkLst>
            <pc:docMk/>
            <pc:sldMk cId="1768330650" sldId="257"/>
            <ac:picMk id="23" creationId="{E6A9F66A-9C87-1344-B510-5CBC6920B6EE}"/>
          </ac:picMkLst>
        </pc:picChg>
      </pc:sldChg>
      <pc:sldChg chg="addSp delSp modSp add">
        <pc:chgData name="Forsythe, Amy 000" userId="e75525f9-30b2-469d-83af-662c06c3034f" providerId="ADAL" clId="{9A919CCD-CED3-4B65-A143-EE0D2ED94D0D}" dt="2020-03-24T12:44:01.880" v="39" actId="403"/>
        <pc:sldMkLst>
          <pc:docMk/>
          <pc:sldMk cId="4208647869" sldId="258"/>
        </pc:sldMkLst>
        <pc:spChg chg="mod">
          <ac:chgData name="Forsythe, Amy 000" userId="e75525f9-30b2-469d-83af-662c06c3034f" providerId="ADAL" clId="{9A919CCD-CED3-4B65-A143-EE0D2ED94D0D}" dt="2020-03-24T12:43:24.845" v="24" actId="207"/>
          <ac:spMkLst>
            <pc:docMk/>
            <pc:sldMk cId="4208647869" sldId="258"/>
            <ac:spMk id="7" creationId="{C5466854-149A-47FA-BA95-DB64C1204C0B}"/>
          </ac:spMkLst>
        </pc:spChg>
        <pc:spChg chg="add mod">
          <ac:chgData name="Forsythe, Amy 000" userId="e75525f9-30b2-469d-83af-662c06c3034f" providerId="ADAL" clId="{9A919CCD-CED3-4B65-A143-EE0D2ED94D0D}" dt="2020-03-24T12:44:01.880" v="39" actId="403"/>
          <ac:spMkLst>
            <pc:docMk/>
            <pc:sldMk cId="4208647869" sldId="258"/>
            <ac:spMk id="9" creationId="{15DEF820-5623-4F0C-85A9-99E08AEC3FC2}"/>
          </ac:spMkLst>
        </pc:spChg>
        <pc:spChg chg="mod">
          <ac:chgData name="Forsythe, Amy 000" userId="e75525f9-30b2-469d-83af-662c06c3034f" providerId="ADAL" clId="{9A919CCD-CED3-4B65-A143-EE0D2ED94D0D}" dt="2020-03-24T12:43:34.229" v="25" actId="207"/>
          <ac:spMkLst>
            <pc:docMk/>
            <pc:sldMk cId="4208647869" sldId="258"/>
            <ac:spMk id="16" creationId="{59F6B068-8E30-2F4E-BB58-B304C4F0688C}"/>
          </ac:spMkLst>
        </pc:spChg>
        <pc:picChg chg="del">
          <ac:chgData name="Forsythe, Amy 000" userId="e75525f9-30b2-469d-83af-662c06c3034f" providerId="ADAL" clId="{9A919CCD-CED3-4B65-A143-EE0D2ED94D0D}" dt="2020-03-24T12:42:54.389" v="17" actId="478"/>
          <ac:picMkLst>
            <pc:docMk/>
            <pc:sldMk cId="4208647869" sldId="258"/>
            <ac:picMk id="3" creationId="{FA688330-4987-45AF-9205-12F850129C1A}"/>
          </ac:picMkLst>
        </pc:picChg>
        <pc:picChg chg="add mod ord">
          <ac:chgData name="Forsythe, Amy 000" userId="e75525f9-30b2-469d-83af-662c06c3034f" providerId="ADAL" clId="{9A919CCD-CED3-4B65-A143-EE0D2ED94D0D}" dt="2020-03-24T12:43:09.980" v="22" actId="167"/>
          <ac:picMkLst>
            <pc:docMk/>
            <pc:sldMk cId="4208647869" sldId="258"/>
            <ac:picMk id="4" creationId="{9A55B620-40B0-490F-B054-A308E890F589}"/>
          </ac:picMkLst>
        </pc:picChg>
        <pc:picChg chg="mod">
          <ac:chgData name="Forsythe, Amy 000" userId="e75525f9-30b2-469d-83af-662c06c3034f" providerId="ADAL" clId="{9A919CCD-CED3-4B65-A143-EE0D2ED94D0D}" dt="2020-03-24T12:43:12.866" v="23" actId="1076"/>
          <ac:picMkLst>
            <pc:docMk/>
            <pc:sldMk cId="4208647869" sldId="258"/>
            <ac:picMk id="23" creationId="{E6A9F66A-9C87-1344-B510-5CBC6920B6EE}"/>
          </ac:picMkLst>
        </pc:picChg>
      </pc:sldChg>
      <pc:sldChg chg="addSp delSp modSp add">
        <pc:chgData name="Forsythe, Amy 000" userId="e75525f9-30b2-469d-83af-662c06c3034f" providerId="ADAL" clId="{9A919CCD-CED3-4B65-A143-EE0D2ED94D0D}" dt="2020-03-24T12:45:46.632" v="67" actId="1076"/>
        <pc:sldMkLst>
          <pc:docMk/>
          <pc:sldMk cId="2392909982" sldId="259"/>
        </pc:sldMkLst>
        <pc:spChg chg="add mod ord">
          <ac:chgData name="Forsythe, Amy 000" userId="e75525f9-30b2-469d-83af-662c06c3034f" providerId="ADAL" clId="{9A919CCD-CED3-4B65-A143-EE0D2ED94D0D}" dt="2020-03-24T12:45:12.133" v="57" actId="167"/>
          <ac:spMkLst>
            <pc:docMk/>
            <pc:sldMk cId="2392909982" sldId="259"/>
            <ac:spMk id="5" creationId="{18AC84A4-99D5-423C-8C1C-C94CE68FF3B9}"/>
          </ac:spMkLst>
        </pc:spChg>
        <pc:spChg chg="mod">
          <ac:chgData name="Forsythe, Amy 000" userId="e75525f9-30b2-469d-83af-662c06c3034f" providerId="ADAL" clId="{9A919CCD-CED3-4B65-A143-EE0D2ED94D0D}" dt="2020-03-24T12:45:43.296" v="66" actId="14100"/>
          <ac:spMkLst>
            <pc:docMk/>
            <pc:sldMk cId="2392909982" sldId="259"/>
            <ac:spMk id="7" creationId="{C5466854-149A-47FA-BA95-DB64C1204C0B}"/>
          </ac:spMkLst>
        </pc:spChg>
        <pc:spChg chg="del">
          <ac:chgData name="Forsythe, Amy 000" userId="e75525f9-30b2-469d-83af-662c06c3034f" providerId="ADAL" clId="{9A919CCD-CED3-4B65-A143-EE0D2ED94D0D}" dt="2020-03-24T12:44:17.037" v="42" actId="478"/>
          <ac:spMkLst>
            <pc:docMk/>
            <pc:sldMk cId="2392909982" sldId="259"/>
            <ac:spMk id="9" creationId="{15DEF820-5623-4F0C-85A9-99E08AEC3FC2}"/>
          </ac:spMkLst>
        </pc:spChg>
        <pc:spChg chg="mod">
          <ac:chgData name="Forsythe, Amy 000" userId="e75525f9-30b2-469d-83af-662c06c3034f" providerId="ADAL" clId="{9A919CCD-CED3-4B65-A143-EE0D2ED94D0D}" dt="2020-03-24T12:45:38.018" v="64" actId="1076"/>
          <ac:spMkLst>
            <pc:docMk/>
            <pc:sldMk cId="2392909982" sldId="259"/>
            <ac:spMk id="16" creationId="{59F6B068-8E30-2F4E-BB58-B304C4F0688C}"/>
          </ac:spMkLst>
        </pc:spChg>
        <pc:spChg chg="mod">
          <ac:chgData name="Forsythe, Amy 000" userId="e75525f9-30b2-469d-83af-662c06c3034f" providerId="ADAL" clId="{9A919CCD-CED3-4B65-A143-EE0D2ED94D0D}" dt="2020-03-24T12:45:42.466" v="65" actId="1076"/>
          <ac:spMkLst>
            <pc:docMk/>
            <pc:sldMk cId="2392909982" sldId="259"/>
            <ac:spMk id="17" creationId="{C86DDABB-36A8-FA45-B17A-FF455CC02BE5}"/>
          </ac:spMkLst>
        </pc:spChg>
        <pc:picChg chg="add mod">
          <ac:chgData name="Forsythe, Amy 000" userId="e75525f9-30b2-469d-83af-662c06c3034f" providerId="ADAL" clId="{9A919CCD-CED3-4B65-A143-EE0D2ED94D0D}" dt="2020-03-24T12:45:31.476" v="63" actId="1076"/>
          <ac:picMkLst>
            <pc:docMk/>
            <pc:sldMk cId="2392909982" sldId="259"/>
            <ac:picMk id="3" creationId="{3214ADDA-BD55-4CDE-B387-EFC216C7A016}"/>
          </ac:picMkLst>
        </pc:picChg>
        <pc:picChg chg="del">
          <ac:chgData name="Forsythe, Amy 000" userId="e75525f9-30b2-469d-83af-662c06c3034f" providerId="ADAL" clId="{9A919CCD-CED3-4B65-A143-EE0D2ED94D0D}" dt="2020-03-24T12:44:14.399" v="41" actId="478"/>
          <ac:picMkLst>
            <pc:docMk/>
            <pc:sldMk cId="2392909982" sldId="259"/>
            <ac:picMk id="4" creationId="{9A55B620-40B0-490F-B054-A308E890F589}"/>
          </ac:picMkLst>
        </pc:picChg>
        <pc:picChg chg="mod">
          <ac:chgData name="Forsythe, Amy 000" userId="e75525f9-30b2-469d-83af-662c06c3034f" providerId="ADAL" clId="{9A919CCD-CED3-4B65-A143-EE0D2ED94D0D}" dt="2020-03-24T12:45:46.632" v="67" actId="1076"/>
          <ac:picMkLst>
            <pc:docMk/>
            <pc:sldMk cId="2392909982" sldId="259"/>
            <ac:picMk id="23" creationId="{E6A9F66A-9C87-1344-B510-5CBC6920B6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897890"/>
            <a:ext cx="3108960" cy="191008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81630"/>
            <a:ext cx="2743200" cy="1324610"/>
          </a:xfrm>
        </p:spPr>
        <p:txBody>
          <a:bodyPr/>
          <a:lstStyle>
            <a:lvl1pPr marL="0" indent="0" algn="ctr">
              <a:buNone/>
              <a:defRPr sz="960"/>
            </a:lvl1pPr>
            <a:lvl2pPr marL="182880" indent="0" algn="ctr">
              <a:buNone/>
              <a:defRPr sz="800"/>
            </a:lvl2pPr>
            <a:lvl3pPr marL="365760" indent="0" algn="ctr">
              <a:buNone/>
              <a:defRPr sz="720"/>
            </a:lvl3pPr>
            <a:lvl4pPr marL="548640" indent="0" algn="ctr">
              <a:buNone/>
              <a:defRPr sz="640"/>
            </a:lvl4pPr>
            <a:lvl5pPr marL="731520" indent="0" algn="ctr">
              <a:buNone/>
              <a:defRPr sz="640"/>
            </a:lvl5pPr>
            <a:lvl6pPr marL="914400" indent="0" algn="ctr">
              <a:buNone/>
              <a:defRPr sz="640"/>
            </a:lvl6pPr>
            <a:lvl7pPr marL="1097280" indent="0" algn="ctr">
              <a:buNone/>
              <a:defRPr sz="640"/>
            </a:lvl7pPr>
            <a:lvl8pPr marL="1280160" indent="0" algn="ctr">
              <a:buNone/>
              <a:defRPr sz="640"/>
            </a:lvl8pPr>
            <a:lvl9pPr marL="1463040" indent="0" algn="ctr">
              <a:buNone/>
              <a:defRPr sz="6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9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" y="292100"/>
            <a:ext cx="788670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" y="292100"/>
            <a:ext cx="2320290" cy="464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" y="1367791"/>
            <a:ext cx="3154680" cy="22821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" y="3671571"/>
            <a:ext cx="3154680" cy="1200150"/>
          </a:xfrm>
        </p:spPr>
        <p:txBody>
          <a:bodyPr/>
          <a:lstStyle>
            <a:lvl1pPr marL="0" indent="0">
              <a:buNone/>
              <a:defRPr sz="960">
                <a:solidFill>
                  <a:schemeClr val="tx1"/>
                </a:solidFill>
              </a:defRPr>
            </a:lvl1pPr>
            <a:lvl2pPr marL="182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657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3pPr>
            <a:lvl4pPr marL="5486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4pPr>
            <a:lvl5pPr marL="73152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5pPr>
            <a:lvl6pPr marL="91440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6pPr>
            <a:lvl7pPr marL="109728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7pPr>
            <a:lvl8pPr marL="128016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8pPr>
            <a:lvl9pPr marL="14630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4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" y="1460500"/>
            <a:ext cx="15544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" y="1460500"/>
            <a:ext cx="15544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" y="292101"/>
            <a:ext cx="3154680" cy="106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7" y="1344930"/>
            <a:ext cx="1547336" cy="659130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7" y="2004060"/>
            <a:ext cx="1547336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" y="1344930"/>
            <a:ext cx="1554956" cy="659130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" y="2004060"/>
            <a:ext cx="1554956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4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365760"/>
            <a:ext cx="1179671" cy="128016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" y="789941"/>
            <a:ext cx="1851660" cy="3898900"/>
          </a:xfrm>
        </p:spPr>
        <p:txBody>
          <a:bodyPr/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1645920"/>
            <a:ext cx="1179671" cy="3049270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365760"/>
            <a:ext cx="1179671" cy="128016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" y="789941"/>
            <a:ext cx="1851660" cy="3898900"/>
          </a:xfrm>
        </p:spPr>
        <p:txBody>
          <a:bodyPr anchor="t"/>
          <a:lstStyle>
            <a:lvl1pPr marL="0" indent="0">
              <a:buNone/>
              <a:defRPr sz="1280"/>
            </a:lvl1pPr>
            <a:lvl2pPr marL="182880" indent="0">
              <a:buNone/>
              <a:defRPr sz="1120"/>
            </a:lvl2pPr>
            <a:lvl3pPr marL="365760" indent="0">
              <a:buNone/>
              <a:defRPr sz="960"/>
            </a:lvl3pPr>
            <a:lvl4pPr marL="548640" indent="0">
              <a:buNone/>
              <a:defRPr sz="800"/>
            </a:lvl4pPr>
            <a:lvl5pPr marL="731520" indent="0">
              <a:buNone/>
              <a:defRPr sz="800"/>
            </a:lvl5pPr>
            <a:lvl6pPr marL="914400" indent="0">
              <a:buNone/>
              <a:defRPr sz="800"/>
            </a:lvl6pPr>
            <a:lvl7pPr marL="1097280" indent="0">
              <a:buNone/>
              <a:defRPr sz="800"/>
            </a:lvl7pPr>
            <a:lvl8pPr marL="1280160" indent="0">
              <a:buNone/>
              <a:defRPr sz="800"/>
            </a:lvl8pPr>
            <a:lvl9pPr marL="1463040" indent="0">
              <a:buNone/>
              <a:defRPr sz="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1645920"/>
            <a:ext cx="1179671" cy="3049270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7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292101"/>
            <a:ext cx="315468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1460500"/>
            <a:ext cx="315468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5085081"/>
            <a:ext cx="8229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" y="5085081"/>
            <a:ext cx="12344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" y="5085081"/>
            <a:ext cx="8229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466854-149A-47FA-BA95-DB64C1204C0B}"/>
              </a:ext>
            </a:extLst>
          </p:cNvPr>
          <p:cNvSpPr/>
          <p:nvPr/>
        </p:nvSpPr>
        <p:spPr>
          <a:xfrm>
            <a:off x="0" y="2438400"/>
            <a:ext cx="3657600" cy="1247827"/>
          </a:xfrm>
          <a:prstGeom prst="rect">
            <a:avLst/>
          </a:prstGeom>
          <a:solidFill>
            <a:srgbClr val="9F3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9BC769F1-3983-4474-9DC0-76B17F6FE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2438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F6B068-8E30-2F4E-BB58-B304C4F0688C}"/>
              </a:ext>
            </a:extLst>
          </p:cNvPr>
          <p:cNvSpPr txBox="1"/>
          <p:nvPr/>
        </p:nvSpPr>
        <p:spPr>
          <a:xfrm>
            <a:off x="315115" y="3797544"/>
            <a:ext cx="322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57952"/>
                </a:solidFill>
              </a:rPr>
              <a:t>Please ask for our take-out and delivery options, as we have you covered.</a:t>
            </a:r>
            <a:r>
              <a:rPr lang="en-US" sz="1400" dirty="0">
                <a:solidFill>
                  <a:srgbClr val="657952"/>
                </a:solidFill>
              </a:rPr>
              <a:t> </a:t>
            </a:r>
          </a:p>
          <a:p>
            <a:endParaRPr lang="en-US" sz="1200" dirty="0"/>
          </a:p>
          <a:p>
            <a:r>
              <a:rPr lang="en-US" sz="1200" dirty="0"/>
              <a:t>Our professionally trained staff is working tirelessly to ensure your safety and well-being is top priority, as well as ensuring you’re enjoying your favorite food at home!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6DDABB-36A8-FA45-B17A-FF455CC02BE5}"/>
              </a:ext>
            </a:extLst>
          </p:cNvPr>
          <p:cNvSpPr txBox="1"/>
          <p:nvPr/>
        </p:nvSpPr>
        <p:spPr>
          <a:xfrm>
            <a:off x="457200" y="248589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ASK US ABOUT OUR TAKEOUT AND DELIVERY OPTIONS!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A9F66A-9C87-1344-B510-5CBC6920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3" y="264160"/>
            <a:ext cx="1015534" cy="101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0FF205-2764-4E38-A09A-CBD6D20E84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0" t="10665" r="2120" b="8773"/>
          <a:stretch/>
        </p:blipFill>
        <p:spPr>
          <a:xfrm>
            <a:off x="2541734" y="5279245"/>
            <a:ext cx="1047518" cy="152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6120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pink, food&#10;&#10;Description automatically generated">
            <a:extLst>
              <a:ext uri="{FF2B5EF4-FFF2-40B4-BE49-F238E27FC236}">
                <a16:creationId xmlns:a16="http://schemas.microsoft.com/office/drawing/2014/main" id="{FA688330-4987-45AF-9205-12F850129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25351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466854-149A-47FA-BA95-DB64C1204C0B}"/>
              </a:ext>
            </a:extLst>
          </p:cNvPr>
          <p:cNvSpPr/>
          <p:nvPr/>
        </p:nvSpPr>
        <p:spPr>
          <a:xfrm>
            <a:off x="0" y="2438400"/>
            <a:ext cx="3657600" cy="1247827"/>
          </a:xfrm>
          <a:prstGeom prst="rect">
            <a:avLst/>
          </a:prstGeom>
          <a:solidFill>
            <a:srgbClr val="FC4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6B068-8E30-2F4E-BB58-B304C4F0688C}"/>
              </a:ext>
            </a:extLst>
          </p:cNvPr>
          <p:cNvSpPr txBox="1"/>
          <p:nvPr/>
        </p:nvSpPr>
        <p:spPr>
          <a:xfrm>
            <a:off x="315115" y="3797544"/>
            <a:ext cx="322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57952"/>
                </a:solidFill>
              </a:rPr>
              <a:t>Please ask for our take-out and delivery options, as we have you covered.</a:t>
            </a:r>
            <a:r>
              <a:rPr lang="en-US" sz="1400" dirty="0">
                <a:solidFill>
                  <a:srgbClr val="657952"/>
                </a:solidFill>
              </a:rPr>
              <a:t> </a:t>
            </a:r>
          </a:p>
          <a:p>
            <a:endParaRPr lang="en-US" sz="1200" dirty="0"/>
          </a:p>
          <a:p>
            <a:r>
              <a:rPr lang="en-US" sz="1200" dirty="0"/>
              <a:t>Our professionally trained staff is working tirelessly to ensure your safety and well-being is top priority, as well as ensuring you’re enjoying your favorite food at home!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6DDABB-36A8-FA45-B17A-FF455CC02BE5}"/>
              </a:ext>
            </a:extLst>
          </p:cNvPr>
          <p:cNvSpPr txBox="1"/>
          <p:nvPr/>
        </p:nvSpPr>
        <p:spPr>
          <a:xfrm>
            <a:off x="457200" y="248589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ASK US ABOUT OUR TAKEOUT AND DELIVERY OPTIONS!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A9F66A-9C87-1344-B510-5CBC6920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753" y="1267568"/>
            <a:ext cx="1015534" cy="101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0E40BB-9770-4BF3-99BA-275868ED40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0" t="10665" r="2120" b="8773"/>
          <a:stretch/>
        </p:blipFill>
        <p:spPr>
          <a:xfrm>
            <a:off x="2494934" y="5253330"/>
            <a:ext cx="1047518" cy="152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6833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9A55B620-40B0-490F-B054-A308E890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466854-149A-47FA-BA95-DB64C1204C0B}"/>
              </a:ext>
            </a:extLst>
          </p:cNvPr>
          <p:cNvSpPr/>
          <p:nvPr/>
        </p:nvSpPr>
        <p:spPr>
          <a:xfrm>
            <a:off x="0" y="2438400"/>
            <a:ext cx="3657600" cy="1247827"/>
          </a:xfrm>
          <a:prstGeom prst="rect">
            <a:avLst/>
          </a:prstGeom>
          <a:solidFill>
            <a:srgbClr val="DF6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6B068-8E30-2F4E-BB58-B304C4F0688C}"/>
              </a:ext>
            </a:extLst>
          </p:cNvPr>
          <p:cNvSpPr txBox="1"/>
          <p:nvPr/>
        </p:nvSpPr>
        <p:spPr>
          <a:xfrm>
            <a:off x="315115" y="3797544"/>
            <a:ext cx="322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EB52A"/>
                </a:solidFill>
              </a:rPr>
              <a:t>Please ask for our take-out and delivery options, as we have you covered.</a:t>
            </a:r>
            <a:r>
              <a:rPr lang="en-US" sz="1400" dirty="0">
                <a:solidFill>
                  <a:srgbClr val="9EB52A"/>
                </a:solidFill>
              </a:rPr>
              <a:t> </a:t>
            </a:r>
          </a:p>
          <a:p>
            <a:endParaRPr lang="en-US" sz="1200" dirty="0"/>
          </a:p>
          <a:p>
            <a:r>
              <a:rPr lang="en-US" sz="1200" dirty="0"/>
              <a:t>Our professionally trained staff is working tirelessly to ensure your safety and well-being is top priority, as well as ensuring you’re enjoying your favorite food at home!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6DDABB-36A8-FA45-B17A-FF455CC02BE5}"/>
              </a:ext>
            </a:extLst>
          </p:cNvPr>
          <p:cNvSpPr txBox="1"/>
          <p:nvPr/>
        </p:nvSpPr>
        <p:spPr>
          <a:xfrm>
            <a:off x="457200" y="248589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ASK US ABOUT OUR TAKEOUT AND DELIVERY OPTIONS!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A9F66A-9C87-1344-B510-5CBC6920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66" y="1278404"/>
            <a:ext cx="1015534" cy="101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DEF820-5623-4F0C-85A9-99E08AEC3FC2}"/>
              </a:ext>
            </a:extLst>
          </p:cNvPr>
          <p:cNvSpPr txBox="1"/>
          <p:nvPr/>
        </p:nvSpPr>
        <p:spPr>
          <a:xfrm>
            <a:off x="1388300" y="1725801"/>
            <a:ext cx="2102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DA518"/>
                </a:solidFill>
                <a:latin typeface="Segoe Script" panose="030B0504020000000003" pitchFamily="66" charset="0"/>
              </a:rPr>
              <a:t>Happy Mother’s Day!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CFD6F-6BCE-4481-AC54-D94C263547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0" t="10665" r="2120" b="8773"/>
          <a:stretch/>
        </p:blipFill>
        <p:spPr>
          <a:xfrm>
            <a:off x="2443479" y="5244094"/>
            <a:ext cx="1047518" cy="152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0864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AC84A4-99D5-423C-8C1C-C94CE68FF3B9}"/>
              </a:ext>
            </a:extLst>
          </p:cNvPr>
          <p:cNvSpPr/>
          <p:nvPr/>
        </p:nvSpPr>
        <p:spPr>
          <a:xfrm>
            <a:off x="0" y="0"/>
            <a:ext cx="3657600" cy="548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66854-149A-47FA-BA95-DB64C1204C0B}"/>
              </a:ext>
            </a:extLst>
          </p:cNvPr>
          <p:cNvSpPr/>
          <p:nvPr/>
        </p:nvSpPr>
        <p:spPr>
          <a:xfrm>
            <a:off x="0" y="2560321"/>
            <a:ext cx="3657600" cy="1265852"/>
          </a:xfrm>
          <a:prstGeom prst="rect">
            <a:avLst/>
          </a:prstGeom>
          <a:solidFill>
            <a:srgbClr val="F2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6B068-8E30-2F4E-BB58-B304C4F0688C}"/>
              </a:ext>
            </a:extLst>
          </p:cNvPr>
          <p:cNvSpPr txBox="1"/>
          <p:nvPr/>
        </p:nvSpPr>
        <p:spPr>
          <a:xfrm>
            <a:off x="315115" y="3933011"/>
            <a:ext cx="322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87496"/>
                </a:solidFill>
              </a:rPr>
              <a:t>Please ask for our take-out and delivery options, as we have you covered.</a:t>
            </a:r>
            <a:r>
              <a:rPr lang="en-US" sz="1400" dirty="0">
                <a:solidFill>
                  <a:srgbClr val="587496"/>
                </a:solidFill>
              </a:rPr>
              <a:t> </a:t>
            </a:r>
          </a:p>
          <a:p>
            <a:endParaRPr lang="en-US" sz="1200" dirty="0"/>
          </a:p>
          <a:p>
            <a:r>
              <a:rPr lang="en-US" sz="1200" dirty="0"/>
              <a:t>Our professionally trained staff is working tirelessly to ensure your safety and well-being is top priority, as well as ensuring you’re enjoying your favorite food at home!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6DDABB-36A8-FA45-B17A-FF455CC02BE5}"/>
              </a:ext>
            </a:extLst>
          </p:cNvPr>
          <p:cNvSpPr txBox="1"/>
          <p:nvPr/>
        </p:nvSpPr>
        <p:spPr>
          <a:xfrm>
            <a:off x="315115" y="3134466"/>
            <a:ext cx="305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ASK US ABOUT OUR TAKEOUT AND DELIVERY OPTIONS!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A9F66A-9C87-1344-B510-5CBC6920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41" y="2099292"/>
            <a:ext cx="1015534" cy="101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3214ADDA-BD55-4CDE-B387-EFC216C7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45" y="-39280"/>
            <a:ext cx="2572881" cy="2366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82124-1563-4FBC-ACDA-A839418B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0" t="10665" r="2120" b="8773"/>
          <a:stretch/>
        </p:blipFill>
        <p:spPr>
          <a:xfrm>
            <a:off x="2494934" y="5235319"/>
            <a:ext cx="1047518" cy="152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290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B9BD09B50D95438303AAD52616ACA0" ma:contentTypeVersion="9" ma:contentTypeDescription="Create a new document." ma:contentTypeScope="" ma:versionID="744abe43cac6635ae90a2a093c9b99f1">
  <xsd:schema xmlns:xsd="http://www.w3.org/2001/XMLSchema" xmlns:xs="http://www.w3.org/2001/XMLSchema" xmlns:p="http://schemas.microsoft.com/office/2006/metadata/properties" xmlns:ns2="c96c5715-6458-4d75-b1f6-5893714ced1a" xmlns:ns3="c5b23394-c400-4fd2-b5c8-faf3460da931" targetNamespace="http://schemas.microsoft.com/office/2006/metadata/properties" ma:root="true" ma:fieldsID="ff5156b6b295d93b5cde79e8e7fdc89b" ns2:_="" ns3:_="">
    <xsd:import namespace="c96c5715-6458-4d75-b1f6-5893714ced1a"/>
    <xsd:import namespace="c5b23394-c400-4fd2-b5c8-faf3460da9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c5715-6458-4d75-b1f6-5893714ce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Image" ma:index="16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23394-c400-4fd2-b5c8-faf3460da93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c96c5715-6458-4d75-b1f6-5893714ced1a">
      <Url xsi:nil="true"/>
      <Description xsi:nil="true"/>
    </Image>
  </documentManagement>
</p:properties>
</file>

<file path=customXml/itemProps1.xml><?xml version="1.0" encoding="utf-8"?>
<ds:datastoreItem xmlns:ds="http://schemas.openxmlformats.org/officeDocument/2006/customXml" ds:itemID="{EB4A9920-3600-415D-BC8B-45DD13CCE9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267893-4A3F-460C-99FF-91B6629A0D4C}"/>
</file>

<file path=customXml/itemProps3.xml><?xml version="1.0" encoding="utf-8"?>
<ds:datastoreItem xmlns:ds="http://schemas.openxmlformats.org/officeDocument/2006/customXml" ds:itemID="{882DEC98-7627-4427-BE25-E21D0A2CC51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b96c2db8-baf5-4d88-999c-89ce0860e7a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216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Clarke, Daniel 000</dc:creator>
  <cp:lastModifiedBy>Barnes, Bruce 000</cp:lastModifiedBy>
  <cp:revision>11</cp:revision>
  <dcterms:created xsi:type="dcterms:W3CDTF">2020-03-17T16:36:28Z</dcterms:created>
  <dcterms:modified xsi:type="dcterms:W3CDTF">2020-03-25T10:44:54Z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0x010100DEB9BD09B50D95438303AAD52616ACA0</vt:lpwstr>
  </property>
</Properties>
</file>