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7E8C"/>
    <a:srgbClr val="F6A555"/>
    <a:srgbClr val="006C2C"/>
    <a:srgbClr val="009C41"/>
    <a:srgbClr val="FF900A"/>
    <a:srgbClr val="A41C5B"/>
    <a:srgbClr val="E64535"/>
    <a:srgbClr val="622976"/>
    <a:srgbClr val="E53590"/>
    <a:srgbClr val="008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EE35FA-00D6-4C99-AE5D-820C8AFD7885}" v="6" dt="2020-03-25T10:28:47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63" d="100"/>
          <a:sy n="63" d="100"/>
        </p:scale>
        <p:origin x="23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nes, Bruce 000" userId="9668559d-4b9b-42cd-bfa8-9984c3948d48" providerId="ADAL" clId="{74EE35FA-00D6-4C99-AE5D-820C8AFD7885}"/>
    <pc:docChg chg="modSld">
      <pc:chgData name="Barnes, Bruce 000" userId="9668559d-4b9b-42cd-bfa8-9984c3948d48" providerId="ADAL" clId="{74EE35FA-00D6-4C99-AE5D-820C8AFD7885}" dt="2020-03-25T10:29:11.873" v="39" actId="14100"/>
      <pc:docMkLst>
        <pc:docMk/>
      </pc:docMkLst>
      <pc:sldChg chg="addSp modSp">
        <pc:chgData name="Barnes, Bruce 000" userId="9668559d-4b9b-42cd-bfa8-9984c3948d48" providerId="ADAL" clId="{74EE35FA-00D6-4C99-AE5D-820C8AFD7885}" dt="2020-03-25T10:26:40.033" v="16" actId="14100"/>
        <pc:sldMkLst>
          <pc:docMk/>
          <pc:sldMk cId="3338197962" sldId="256"/>
        </pc:sldMkLst>
        <pc:spChg chg="mod">
          <ac:chgData name="Barnes, Bruce 000" userId="9668559d-4b9b-42cd-bfa8-9984c3948d48" providerId="ADAL" clId="{74EE35FA-00D6-4C99-AE5D-820C8AFD7885}" dt="2020-03-25T10:26:40.033" v="16" actId="14100"/>
          <ac:spMkLst>
            <pc:docMk/>
            <pc:sldMk cId="3338197962" sldId="256"/>
            <ac:spMk id="13" creationId="{5E030DBC-FF40-F24E-9DE4-D9C682F06AD0}"/>
          </ac:spMkLst>
        </pc:spChg>
        <pc:spChg chg="add mod">
          <ac:chgData name="Barnes, Bruce 000" userId="9668559d-4b9b-42cd-bfa8-9984c3948d48" providerId="ADAL" clId="{74EE35FA-00D6-4C99-AE5D-820C8AFD7885}" dt="2020-03-25T10:25:47.217" v="6" actId="1076"/>
          <ac:spMkLst>
            <pc:docMk/>
            <pc:sldMk cId="3338197962" sldId="256"/>
            <ac:spMk id="27" creationId="{5B019D1B-36CE-4257-ACCF-E9C8CE4013AE}"/>
          </ac:spMkLst>
        </pc:spChg>
        <pc:grpChg chg="add mod">
          <ac:chgData name="Barnes, Bruce 000" userId="9668559d-4b9b-42cd-bfa8-9984c3948d48" providerId="ADAL" clId="{74EE35FA-00D6-4C99-AE5D-820C8AFD7885}" dt="2020-03-25T10:26:29.698" v="13" actId="1076"/>
          <ac:grpSpMkLst>
            <pc:docMk/>
            <pc:sldMk cId="3338197962" sldId="256"/>
            <ac:grpSpMk id="28" creationId="{770E3FBC-D148-469F-9067-B5CCF3EC7814}"/>
          </ac:grpSpMkLst>
        </pc:grpChg>
        <pc:picChg chg="mod">
          <ac:chgData name="Barnes, Bruce 000" userId="9668559d-4b9b-42cd-bfa8-9984c3948d48" providerId="ADAL" clId="{74EE35FA-00D6-4C99-AE5D-820C8AFD7885}" dt="2020-03-25T10:25:52.800" v="7" actId="1076"/>
          <ac:picMkLst>
            <pc:docMk/>
            <pc:sldMk cId="3338197962" sldId="256"/>
            <ac:picMk id="5" creationId="{DE82A4BA-0A05-43FB-AEA3-4F68898B362F}"/>
          </ac:picMkLst>
        </pc:picChg>
        <pc:picChg chg="mod">
          <ac:chgData name="Barnes, Bruce 000" userId="9668559d-4b9b-42cd-bfa8-9984c3948d48" providerId="ADAL" clId="{74EE35FA-00D6-4C99-AE5D-820C8AFD7885}" dt="2020-03-25T10:25:25.529" v="4" actId="1076"/>
          <ac:picMkLst>
            <pc:docMk/>
            <pc:sldMk cId="3338197962" sldId="256"/>
            <ac:picMk id="11" creationId="{EED0008B-6666-D84B-AD76-684647BFFF24}"/>
          </ac:picMkLst>
        </pc:picChg>
      </pc:sldChg>
      <pc:sldChg chg="addSp modSp">
        <pc:chgData name="Barnes, Bruce 000" userId="9668559d-4b9b-42cd-bfa8-9984c3948d48" providerId="ADAL" clId="{74EE35FA-00D6-4C99-AE5D-820C8AFD7885}" dt="2020-03-25T10:27:59.418" v="27" actId="14100"/>
        <pc:sldMkLst>
          <pc:docMk/>
          <pc:sldMk cId="2439271329" sldId="257"/>
        </pc:sldMkLst>
        <pc:spChg chg="mod">
          <ac:chgData name="Barnes, Bruce 000" userId="9668559d-4b9b-42cd-bfa8-9984c3948d48" providerId="ADAL" clId="{74EE35FA-00D6-4C99-AE5D-820C8AFD7885}" dt="2020-03-25T10:27:59.418" v="27" actId="14100"/>
          <ac:spMkLst>
            <pc:docMk/>
            <pc:sldMk cId="2439271329" sldId="257"/>
            <ac:spMk id="13" creationId="{5E030DBC-FF40-F24E-9DE4-D9C682F06AD0}"/>
          </ac:spMkLst>
        </pc:spChg>
        <pc:spChg chg="add mod">
          <ac:chgData name="Barnes, Bruce 000" userId="9668559d-4b9b-42cd-bfa8-9984c3948d48" providerId="ADAL" clId="{74EE35FA-00D6-4C99-AE5D-820C8AFD7885}" dt="2020-03-25T10:27:28.912" v="23" actId="1076"/>
          <ac:spMkLst>
            <pc:docMk/>
            <pc:sldMk cId="2439271329" sldId="257"/>
            <ac:spMk id="27" creationId="{5822A545-901A-4C4A-B19A-7AEE809D1A22}"/>
          </ac:spMkLst>
        </pc:spChg>
        <pc:grpChg chg="add mod">
          <ac:chgData name="Barnes, Bruce 000" userId="9668559d-4b9b-42cd-bfa8-9984c3948d48" providerId="ADAL" clId="{74EE35FA-00D6-4C99-AE5D-820C8AFD7885}" dt="2020-03-25T10:27:55.480" v="26" actId="1076"/>
          <ac:grpSpMkLst>
            <pc:docMk/>
            <pc:sldMk cId="2439271329" sldId="257"/>
            <ac:grpSpMk id="28" creationId="{BE218F5E-364C-4EC4-B68E-506988B7820B}"/>
          </ac:grpSpMkLst>
        </pc:grpChg>
        <pc:picChg chg="mod">
          <ac:chgData name="Barnes, Bruce 000" userId="9668559d-4b9b-42cd-bfa8-9984c3948d48" providerId="ADAL" clId="{74EE35FA-00D6-4C99-AE5D-820C8AFD7885}" dt="2020-03-25T10:27:33.553" v="24" actId="1076"/>
          <ac:picMkLst>
            <pc:docMk/>
            <pc:sldMk cId="2439271329" sldId="257"/>
            <ac:picMk id="11" creationId="{EED0008B-6666-D84B-AD76-684647BFFF24}"/>
          </ac:picMkLst>
        </pc:picChg>
      </pc:sldChg>
      <pc:sldChg chg="addSp modSp">
        <pc:chgData name="Barnes, Bruce 000" userId="9668559d-4b9b-42cd-bfa8-9984c3948d48" providerId="ADAL" clId="{74EE35FA-00D6-4C99-AE5D-820C8AFD7885}" dt="2020-03-25T10:28:39.784" v="34" actId="14100"/>
        <pc:sldMkLst>
          <pc:docMk/>
          <pc:sldMk cId="1033380430" sldId="258"/>
        </pc:sldMkLst>
        <pc:spChg chg="mod">
          <ac:chgData name="Barnes, Bruce 000" userId="9668559d-4b9b-42cd-bfa8-9984c3948d48" providerId="ADAL" clId="{74EE35FA-00D6-4C99-AE5D-820C8AFD7885}" dt="2020-03-25T10:28:39.784" v="34" actId="14100"/>
          <ac:spMkLst>
            <pc:docMk/>
            <pc:sldMk cId="1033380430" sldId="258"/>
            <ac:spMk id="13" creationId="{5E030DBC-FF40-F24E-9DE4-D9C682F06AD0}"/>
          </ac:spMkLst>
        </pc:spChg>
        <pc:spChg chg="add mod">
          <ac:chgData name="Barnes, Bruce 000" userId="9668559d-4b9b-42cd-bfa8-9984c3948d48" providerId="ADAL" clId="{74EE35FA-00D6-4C99-AE5D-820C8AFD7885}" dt="2020-03-25T10:28:27.024" v="32" actId="207"/>
          <ac:spMkLst>
            <pc:docMk/>
            <pc:sldMk cId="1033380430" sldId="258"/>
            <ac:spMk id="27" creationId="{D94A80FE-8691-4057-9743-2F51E7E98C5A}"/>
          </ac:spMkLst>
        </pc:spChg>
        <pc:grpChg chg="add mod">
          <ac:chgData name="Barnes, Bruce 000" userId="9668559d-4b9b-42cd-bfa8-9984c3948d48" providerId="ADAL" clId="{74EE35FA-00D6-4C99-AE5D-820C8AFD7885}" dt="2020-03-25T10:28:35.528" v="33" actId="1076"/>
          <ac:grpSpMkLst>
            <pc:docMk/>
            <pc:sldMk cId="1033380430" sldId="258"/>
            <ac:grpSpMk id="28" creationId="{21BB8A39-84FC-428C-BB75-B230B9A05EFE}"/>
          </ac:grpSpMkLst>
        </pc:grpChg>
        <pc:picChg chg="mod">
          <ac:chgData name="Barnes, Bruce 000" userId="9668559d-4b9b-42cd-bfa8-9984c3948d48" providerId="ADAL" clId="{74EE35FA-00D6-4C99-AE5D-820C8AFD7885}" dt="2020-03-25T10:28:10.936" v="29" actId="1076"/>
          <ac:picMkLst>
            <pc:docMk/>
            <pc:sldMk cId="1033380430" sldId="258"/>
            <ac:picMk id="11" creationId="{EED0008B-6666-D84B-AD76-684647BFFF24}"/>
          </ac:picMkLst>
        </pc:picChg>
      </pc:sldChg>
      <pc:sldChg chg="addSp modSp">
        <pc:chgData name="Barnes, Bruce 000" userId="9668559d-4b9b-42cd-bfa8-9984c3948d48" providerId="ADAL" clId="{74EE35FA-00D6-4C99-AE5D-820C8AFD7885}" dt="2020-03-25T10:29:11.873" v="39" actId="14100"/>
        <pc:sldMkLst>
          <pc:docMk/>
          <pc:sldMk cId="3427644046" sldId="259"/>
        </pc:sldMkLst>
        <pc:spChg chg="mod">
          <ac:chgData name="Barnes, Bruce 000" userId="9668559d-4b9b-42cd-bfa8-9984c3948d48" providerId="ADAL" clId="{74EE35FA-00D6-4C99-AE5D-820C8AFD7885}" dt="2020-03-25T10:29:11.873" v="39" actId="14100"/>
          <ac:spMkLst>
            <pc:docMk/>
            <pc:sldMk cId="3427644046" sldId="259"/>
            <ac:spMk id="13" creationId="{5E030DBC-FF40-F24E-9DE4-D9C682F06AD0}"/>
          </ac:spMkLst>
        </pc:spChg>
        <pc:spChg chg="add mod">
          <ac:chgData name="Barnes, Bruce 000" userId="9668559d-4b9b-42cd-bfa8-9984c3948d48" providerId="ADAL" clId="{74EE35FA-00D6-4C99-AE5D-820C8AFD7885}" dt="2020-03-25T10:29:04.424" v="38" actId="1076"/>
          <ac:spMkLst>
            <pc:docMk/>
            <pc:sldMk cId="3427644046" sldId="259"/>
            <ac:spMk id="27" creationId="{6C63C6E1-743D-4304-B1F0-A65E1F80AF81}"/>
          </ac:spMkLst>
        </pc:spChg>
        <pc:grpChg chg="add">
          <ac:chgData name="Barnes, Bruce 000" userId="9668559d-4b9b-42cd-bfa8-9984c3948d48" providerId="ADAL" clId="{74EE35FA-00D6-4C99-AE5D-820C8AFD7885}" dt="2020-03-25T10:28:47.125" v="35"/>
          <ac:grpSpMkLst>
            <pc:docMk/>
            <pc:sldMk cId="3427644046" sldId="259"/>
            <ac:grpSpMk id="28" creationId="{2E036920-0782-4A27-8266-08E0FF7A87A2}"/>
          </ac:grpSpMkLst>
        </pc:grpChg>
        <pc:picChg chg="mod">
          <ac:chgData name="Barnes, Bruce 000" userId="9668559d-4b9b-42cd-bfa8-9984c3948d48" providerId="ADAL" clId="{74EE35FA-00D6-4C99-AE5D-820C8AFD7885}" dt="2020-03-25T10:28:58.593" v="37" actId="1076"/>
          <ac:picMkLst>
            <pc:docMk/>
            <pc:sldMk cId="3427644046" sldId="259"/>
            <ac:picMk id="11" creationId="{EED0008B-6666-D84B-AD76-684647BFFF24}"/>
          </ac:picMkLst>
        </pc:picChg>
      </pc:sldChg>
    </pc:docChg>
  </pc:docChgLst>
  <pc:docChgLst>
    <pc:chgData name="Forsythe, Amy 000" userId="e75525f9-30b2-469d-83af-662c06c3034f" providerId="ADAL" clId="{1A4B7B25-23BB-4C9F-A60E-E2A9E4C9C66D}"/>
    <pc:docChg chg="undo custSel addSld modSld">
      <pc:chgData name="Forsythe, Amy 000" userId="e75525f9-30b2-469d-83af-662c06c3034f" providerId="ADAL" clId="{1A4B7B25-23BB-4C9F-A60E-E2A9E4C9C66D}" dt="2020-03-23T18:55:07.956" v="133" actId="208"/>
      <pc:docMkLst>
        <pc:docMk/>
      </pc:docMkLst>
      <pc:sldChg chg="addSp delSp modSp">
        <pc:chgData name="Forsythe, Amy 000" userId="e75525f9-30b2-469d-83af-662c06c3034f" providerId="ADAL" clId="{1A4B7B25-23BB-4C9F-A60E-E2A9E4C9C66D}" dt="2020-03-23T18:43:00.100" v="43" actId="207"/>
        <pc:sldMkLst>
          <pc:docMk/>
          <pc:sldMk cId="3338197962" sldId="256"/>
        </pc:sldMkLst>
        <pc:spChg chg="mod">
          <ac:chgData name="Forsythe, Amy 000" userId="e75525f9-30b2-469d-83af-662c06c3034f" providerId="ADAL" clId="{1A4B7B25-23BB-4C9F-A60E-E2A9E4C9C66D}" dt="2020-03-23T18:41:43.987" v="33" actId="208"/>
          <ac:spMkLst>
            <pc:docMk/>
            <pc:sldMk cId="3338197962" sldId="256"/>
            <ac:spMk id="3" creationId="{45614669-973B-483A-A4B6-886B301EC012}"/>
          </ac:spMkLst>
        </pc:spChg>
        <pc:spChg chg="add del mod">
          <ac:chgData name="Forsythe, Amy 000" userId="e75525f9-30b2-469d-83af-662c06c3034f" providerId="ADAL" clId="{1A4B7B25-23BB-4C9F-A60E-E2A9E4C9C66D}" dt="2020-03-23T18:41:36.963" v="32" actId="207"/>
          <ac:spMkLst>
            <pc:docMk/>
            <pc:sldMk cId="3338197962" sldId="256"/>
            <ac:spMk id="9" creationId="{815879E5-F9E3-49BA-86FF-32F6EB31F3E6}"/>
          </ac:spMkLst>
        </pc:spChg>
        <pc:spChg chg="mod">
          <ac:chgData name="Forsythe, Amy 000" userId="e75525f9-30b2-469d-83af-662c06c3034f" providerId="ADAL" clId="{1A4B7B25-23BB-4C9F-A60E-E2A9E4C9C66D}" dt="2020-03-23T18:39:49.458" v="12" actId="1076"/>
          <ac:spMkLst>
            <pc:docMk/>
            <pc:sldMk cId="3338197962" sldId="256"/>
            <ac:spMk id="10" creationId="{2403F12F-BC30-EC43-91FE-26F2E220785A}"/>
          </ac:spMkLst>
        </pc:spChg>
        <pc:spChg chg="mod">
          <ac:chgData name="Forsythe, Amy 000" userId="e75525f9-30b2-469d-83af-662c06c3034f" providerId="ADAL" clId="{1A4B7B25-23BB-4C9F-A60E-E2A9E4C9C66D}" dt="2020-03-23T18:41:55.256" v="34" actId="207"/>
          <ac:spMkLst>
            <pc:docMk/>
            <pc:sldMk cId="3338197962" sldId="256"/>
            <ac:spMk id="12" creationId="{81696591-8D92-C94B-A4A6-66C98501124B}"/>
          </ac:spMkLst>
        </pc:spChg>
        <pc:spChg chg="mod">
          <ac:chgData name="Forsythe, Amy 000" userId="e75525f9-30b2-469d-83af-662c06c3034f" providerId="ADAL" clId="{1A4B7B25-23BB-4C9F-A60E-E2A9E4C9C66D}" dt="2020-03-23T18:39:33.221" v="10" actId="1076"/>
          <ac:spMkLst>
            <pc:docMk/>
            <pc:sldMk cId="3338197962" sldId="256"/>
            <ac:spMk id="13" creationId="{5E030DBC-FF40-F24E-9DE4-D9C682F06AD0}"/>
          </ac:spMkLst>
        </pc:spChg>
        <pc:spChg chg="mod">
          <ac:chgData name="Forsythe, Amy 000" userId="e75525f9-30b2-469d-83af-662c06c3034f" providerId="ADAL" clId="{1A4B7B25-23BB-4C9F-A60E-E2A9E4C9C66D}" dt="2020-03-23T18:42:51.406" v="41" actId="207"/>
          <ac:spMkLst>
            <pc:docMk/>
            <pc:sldMk cId="3338197962" sldId="256"/>
            <ac:spMk id="14" creationId="{2ED5DE17-86B0-B54E-8033-728CB4BC23C3}"/>
          </ac:spMkLst>
        </pc:spChg>
        <pc:spChg chg="mod">
          <ac:chgData name="Forsythe, Amy 000" userId="e75525f9-30b2-469d-83af-662c06c3034f" providerId="ADAL" clId="{1A4B7B25-23BB-4C9F-A60E-E2A9E4C9C66D}" dt="2020-03-23T18:42:48.249" v="40" actId="207"/>
          <ac:spMkLst>
            <pc:docMk/>
            <pc:sldMk cId="3338197962" sldId="256"/>
            <ac:spMk id="15" creationId="{B1E756BE-7DF0-1841-B631-91549ACFA0B2}"/>
          </ac:spMkLst>
        </pc:spChg>
        <pc:spChg chg="mod">
          <ac:chgData name="Forsythe, Amy 000" userId="e75525f9-30b2-469d-83af-662c06c3034f" providerId="ADAL" clId="{1A4B7B25-23BB-4C9F-A60E-E2A9E4C9C66D}" dt="2020-03-23T18:39:49.458" v="12" actId="1076"/>
          <ac:spMkLst>
            <pc:docMk/>
            <pc:sldMk cId="3338197962" sldId="256"/>
            <ac:spMk id="20" creationId="{0E736574-8A4E-0E4B-AC6A-33119621F3D2}"/>
          </ac:spMkLst>
        </pc:spChg>
        <pc:spChg chg="mod">
          <ac:chgData name="Forsythe, Amy 000" userId="e75525f9-30b2-469d-83af-662c06c3034f" providerId="ADAL" clId="{1A4B7B25-23BB-4C9F-A60E-E2A9E4C9C66D}" dt="2020-03-23T18:42:55.525" v="42" actId="207"/>
          <ac:spMkLst>
            <pc:docMk/>
            <pc:sldMk cId="3338197962" sldId="256"/>
            <ac:spMk id="21" creationId="{ABEA6E7B-1283-454E-809B-4C1023AFC312}"/>
          </ac:spMkLst>
        </pc:spChg>
        <pc:spChg chg="mod">
          <ac:chgData name="Forsythe, Amy 000" userId="e75525f9-30b2-469d-83af-662c06c3034f" providerId="ADAL" clId="{1A4B7B25-23BB-4C9F-A60E-E2A9E4C9C66D}" dt="2020-03-23T18:41:10.157" v="27" actId="1076"/>
          <ac:spMkLst>
            <pc:docMk/>
            <pc:sldMk cId="3338197962" sldId="256"/>
            <ac:spMk id="23" creationId="{315B78CB-1E45-0F41-A228-FC3674CC286B}"/>
          </ac:spMkLst>
        </pc:spChg>
        <pc:spChg chg="mod">
          <ac:chgData name="Forsythe, Amy 000" userId="e75525f9-30b2-469d-83af-662c06c3034f" providerId="ADAL" clId="{1A4B7B25-23BB-4C9F-A60E-E2A9E4C9C66D}" dt="2020-03-23T18:43:00.100" v="43" actId="207"/>
          <ac:spMkLst>
            <pc:docMk/>
            <pc:sldMk cId="3338197962" sldId="256"/>
            <ac:spMk id="24" creationId="{4E550C30-394D-D846-9FE0-BF7774265619}"/>
          </ac:spMkLst>
        </pc:spChg>
        <pc:spChg chg="mod">
          <ac:chgData name="Forsythe, Amy 000" userId="e75525f9-30b2-469d-83af-662c06c3034f" providerId="ADAL" clId="{1A4B7B25-23BB-4C9F-A60E-E2A9E4C9C66D}" dt="2020-03-23T18:41:05.251" v="26" actId="1076"/>
          <ac:spMkLst>
            <pc:docMk/>
            <pc:sldMk cId="3338197962" sldId="256"/>
            <ac:spMk id="26" creationId="{B5209AD6-0DD7-634F-8181-65D2E07C19ED}"/>
          </ac:spMkLst>
        </pc:spChg>
        <pc:picChg chg="del">
          <ac:chgData name="Forsythe, Amy 000" userId="e75525f9-30b2-469d-83af-662c06c3034f" providerId="ADAL" clId="{1A4B7B25-23BB-4C9F-A60E-E2A9E4C9C66D}" dt="2020-03-23T18:37:36.808" v="0" actId="478"/>
          <ac:picMkLst>
            <pc:docMk/>
            <pc:sldMk cId="3338197962" sldId="256"/>
            <ac:picMk id="4" creationId="{5483292A-67AA-40E2-9CBF-651423DCA2CB}"/>
          </ac:picMkLst>
        </pc:picChg>
        <pc:picChg chg="add mod">
          <ac:chgData name="Forsythe, Amy 000" userId="e75525f9-30b2-469d-83af-662c06c3034f" providerId="ADAL" clId="{1A4B7B25-23BB-4C9F-A60E-E2A9E4C9C66D}" dt="2020-03-23T18:40:56.418" v="25" actId="14100"/>
          <ac:picMkLst>
            <pc:docMk/>
            <pc:sldMk cId="3338197962" sldId="256"/>
            <ac:picMk id="5" creationId="{DE82A4BA-0A05-43FB-AEA3-4F68898B362F}"/>
          </ac:picMkLst>
        </pc:picChg>
        <pc:picChg chg="mod">
          <ac:chgData name="Forsythe, Amy 000" userId="e75525f9-30b2-469d-83af-662c06c3034f" providerId="ADAL" clId="{1A4B7B25-23BB-4C9F-A60E-E2A9E4C9C66D}" dt="2020-03-23T18:41:26.280" v="31" actId="1076"/>
          <ac:picMkLst>
            <pc:docMk/>
            <pc:sldMk cId="3338197962" sldId="256"/>
            <ac:picMk id="11" creationId="{EED0008B-6666-D84B-AD76-684647BFFF24}"/>
          </ac:picMkLst>
        </pc:picChg>
        <pc:cxnChg chg="mod">
          <ac:chgData name="Forsythe, Amy 000" userId="e75525f9-30b2-469d-83af-662c06c3034f" providerId="ADAL" clId="{1A4B7B25-23BB-4C9F-A60E-E2A9E4C9C66D}" dt="2020-03-23T18:42:03.513" v="35" actId="208"/>
          <ac:cxnSpMkLst>
            <pc:docMk/>
            <pc:sldMk cId="3338197962" sldId="256"/>
            <ac:cxnSpMk id="18" creationId="{0C5EB146-58E9-614A-9397-5D675A9823C9}"/>
          </ac:cxnSpMkLst>
        </pc:cxnChg>
        <pc:cxnChg chg="mod">
          <ac:chgData name="Forsythe, Amy 000" userId="e75525f9-30b2-469d-83af-662c06c3034f" providerId="ADAL" clId="{1A4B7B25-23BB-4C9F-A60E-E2A9E4C9C66D}" dt="2020-03-23T18:42:30.575" v="39" actId="208"/>
          <ac:cxnSpMkLst>
            <pc:docMk/>
            <pc:sldMk cId="3338197962" sldId="256"/>
            <ac:cxnSpMk id="19" creationId="{3154AB73-C8F7-1B46-9B62-5EEDE804E3A5}"/>
          </ac:cxnSpMkLst>
        </pc:cxnChg>
        <pc:cxnChg chg="mod">
          <ac:chgData name="Forsythe, Amy 000" userId="e75525f9-30b2-469d-83af-662c06c3034f" providerId="ADAL" clId="{1A4B7B25-23BB-4C9F-A60E-E2A9E4C9C66D}" dt="2020-03-23T18:42:07.772" v="36" actId="208"/>
          <ac:cxnSpMkLst>
            <pc:docMk/>
            <pc:sldMk cId="3338197962" sldId="256"/>
            <ac:cxnSpMk id="22" creationId="{794BED29-AF50-4C44-B39D-EA32A08E14FB}"/>
          </ac:cxnSpMkLst>
        </pc:cxnChg>
        <pc:cxnChg chg="mod">
          <ac:chgData name="Forsythe, Amy 000" userId="e75525f9-30b2-469d-83af-662c06c3034f" providerId="ADAL" clId="{1A4B7B25-23BB-4C9F-A60E-E2A9E4C9C66D}" dt="2020-03-23T18:42:15.992" v="37" actId="208"/>
          <ac:cxnSpMkLst>
            <pc:docMk/>
            <pc:sldMk cId="3338197962" sldId="256"/>
            <ac:cxnSpMk id="25" creationId="{A75A6BC3-DF9C-E042-B546-43BA260ED30A}"/>
          </ac:cxnSpMkLst>
        </pc:cxnChg>
      </pc:sldChg>
      <pc:sldChg chg="addSp delSp modSp add">
        <pc:chgData name="Forsythe, Amy 000" userId="e75525f9-30b2-469d-83af-662c06c3034f" providerId="ADAL" clId="{1A4B7B25-23BB-4C9F-A60E-E2A9E4C9C66D}" dt="2020-03-23T18:45:45.700" v="71" actId="1076"/>
        <pc:sldMkLst>
          <pc:docMk/>
          <pc:sldMk cId="2439271329" sldId="257"/>
        </pc:sldMkLst>
        <pc:spChg chg="mod">
          <ac:chgData name="Forsythe, Amy 000" userId="e75525f9-30b2-469d-83af-662c06c3034f" providerId="ADAL" clId="{1A4B7B25-23BB-4C9F-A60E-E2A9E4C9C66D}" dt="2020-03-23T18:44:47.579" v="62" actId="208"/>
          <ac:spMkLst>
            <pc:docMk/>
            <pc:sldMk cId="2439271329" sldId="257"/>
            <ac:spMk id="3" creationId="{45614669-973B-483A-A4B6-886B301EC012}"/>
          </ac:spMkLst>
        </pc:spChg>
        <pc:spChg chg="mod">
          <ac:chgData name="Forsythe, Amy 000" userId="e75525f9-30b2-469d-83af-662c06c3034f" providerId="ADAL" clId="{1A4B7B25-23BB-4C9F-A60E-E2A9E4C9C66D}" dt="2020-03-23T18:45:00.301" v="64" actId="207"/>
          <ac:spMkLst>
            <pc:docMk/>
            <pc:sldMk cId="2439271329" sldId="257"/>
            <ac:spMk id="9" creationId="{815879E5-F9E3-49BA-86FF-32F6EB31F3E6}"/>
          </ac:spMkLst>
        </pc:spChg>
        <pc:spChg chg="mod">
          <ac:chgData name="Forsythe, Amy 000" userId="e75525f9-30b2-469d-83af-662c06c3034f" providerId="ADAL" clId="{1A4B7B25-23BB-4C9F-A60E-E2A9E4C9C66D}" dt="2020-03-23T18:45:45.700" v="71" actId="1076"/>
          <ac:spMkLst>
            <pc:docMk/>
            <pc:sldMk cId="2439271329" sldId="257"/>
            <ac:spMk id="12" creationId="{81696591-8D92-C94B-A4A6-66C98501124B}"/>
          </ac:spMkLst>
        </pc:spChg>
        <pc:spChg chg="mod">
          <ac:chgData name="Forsythe, Amy 000" userId="e75525f9-30b2-469d-83af-662c06c3034f" providerId="ADAL" clId="{1A4B7B25-23BB-4C9F-A60E-E2A9E4C9C66D}" dt="2020-03-23T18:45:29.045" v="67" actId="207"/>
          <ac:spMkLst>
            <pc:docMk/>
            <pc:sldMk cId="2439271329" sldId="257"/>
            <ac:spMk id="14" creationId="{2ED5DE17-86B0-B54E-8033-728CB4BC23C3}"/>
          </ac:spMkLst>
        </pc:spChg>
        <pc:spChg chg="mod">
          <ac:chgData name="Forsythe, Amy 000" userId="e75525f9-30b2-469d-83af-662c06c3034f" providerId="ADAL" clId="{1A4B7B25-23BB-4C9F-A60E-E2A9E4C9C66D}" dt="2020-03-23T18:45:33.642" v="68" actId="207"/>
          <ac:spMkLst>
            <pc:docMk/>
            <pc:sldMk cId="2439271329" sldId="257"/>
            <ac:spMk id="15" creationId="{B1E756BE-7DF0-1841-B631-91549ACFA0B2}"/>
          </ac:spMkLst>
        </pc:spChg>
        <pc:spChg chg="mod">
          <ac:chgData name="Forsythe, Amy 000" userId="e75525f9-30b2-469d-83af-662c06c3034f" providerId="ADAL" clId="{1A4B7B25-23BB-4C9F-A60E-E2A9E4C9C66D}" dt="2020-03-23T18:45:37.174" v="69" actId="207"/>
          <ac:spMkLst>
            <pc:docMk/>
            <pc:sldMk cId="2439271329" sldId="257"/>
            <ac:spMk id="21" creationId="{ABEA6E7B-1283-454E-809B-4C1023AFC312}"/>
          </ac:spMkLst>
        </pc:spChg>
        <pc:spChg chg="mod">
          <ac:chgData name="Forsythe, Amy 000" userId="e75525f9-30b2-469d-83af-662c06c3034f" providerId="ADAL" clId="{1A4B7B25-23BB-4C9F-A60E-E2A9E4C9C66D}" dt="2020-03-23T18:45:40.598" v="70" actId="207"/>
          <ac:spMkLst>
            <pc:docMk/>
            <pc:sldMk cId="2439271329" sldId="257"/>
            <ac:spMk id="24" creationId="{4E550C30-394D-D846-9FE0-BF7774265619}"/>
          </ac:spMkLst>
        </pc:spChg>
        <pc:picChg chg="add mod">
          <ac:chgData name="Forsythe, Amy 000" userId="e75525f9-30b2-469d-83af-662c06c3034f" providerId="ADAL" clId="{1A4B7B25-23BB-4C9F-A60E-E2A9E4C9C66D}" dt="2020-03-23T18:44:42.014" v="61" actId="208"/>
          <ac:picMkLst>
            <pc:docMk/>
            <pc:sldMk cId="2439271329" sldId="257"/>
            <ac:picMk id="4" creationId="{6993BCF4-51EC-411F-92CA-10A6FC966EA5}"/>
          </ac:picMkLst>
        </pc:picChg>
        <pc:picChg chg="del">
          <ac:chgData name="Forsythe, Amy 000" userId="e75525f9-30b2-469d-83af-662c06c3034f" providerId="ADAL" clId="{1A4B7B25-23BB-4C9F-A60E-E2A9E4C9C66D}" dt="2020-03-23T18:43:38.485" v="45" actId="478"/>
          <ac:picMkLst>
            <pc:docMk/>
            <pc:sldMk cId="2439271329" sldId="257"/>
            <ac:picMk id="5" creationId="{DE82A4BA-0A05-43FB-AEA3-4F68898B362F}"/>
          </ac:picMkLst>
        </pc:picChg>
        <pc:picChg chg="mod">
          <ac:chgData name="Forsythe, Amy 000" userId="e75525f9-30b2-469d-83af-662c06c3034f" providerId="ADAL" clId="{1A4B7B25-23BB-4C9F-A60E-E2A9E4C9C66D}" dt="2020-03-23T18:43:54.357" v="52" actId="1076"/>
          <ac:picMkLst>
            <pc:docMk/>
            <pc:sldMk cId="2439271329" sldId="257"/>
            <ac:picMk id="11" creationId="{EED0008B-6666-D84B-AD76-684647BFFF24}"/>
          </ac:picMkLst>
        </pc:picChg>
      </pc:sldChg>
      <pc:sldChg chg="addSp delSp modSp add">
        <pc:chgData name="Forsythe, Amy 000" userId="e75525f9-30b2-469d-83af-662c06c3034f" providerId="ADAL" clId="{1A4B7B25-23BB-4C9F-A60E-E2A9E4C9C66D}" dt="2020-03-23T18:54:38.086" v="131" actId="207"/>
        <pc:sldMkLst>
          <pc:docMk/>
          <pc:sldMk cId="1033380430" sldId="258"/>
        </pc:sldMkLst>
        <pc:spChg chg="mod">
          <ac:chgData name="Forsythe, Amy 000" userId="e75525f9-30b2-469d-83af-662c06c3034f" providerId="ADAL" clId="{1A4B7B25-23BB-4C9F-A60E-E2A9E4C9C66D}" dt="2020-03-23T18:54:26.877" v="129" actId="208"/>
          <ac:spMkLst>
            <pc:docMk/>
            <pc:sldMk cId="1033380430" sldId="258"/>
            <ac:spMk id="3" creationId="{45614669-973B-483A-A4B6-886B301EC012}"/>
          </ac:spMkLst>
        </pc:spChg>
        <pc:spChg chg="add mod ord">
          <ac:chgData name="Forsythe, Amy 000" userId="e75525f9-30b2-469d-83af-662c06c3034f" providerId="ADAL" clId="{1A4B7B25-23BB-4C9F-A60E-E2A9E4C9C66D}" dt="2020-03-23T18:54:38.086" v="131" actId="207"/>
          <ac:spMkLst>
            <pc:docMk/>
            <pc:sldMk cId="1033380430" sldId="258"/>
            <ac:spMk id="6" creationId="{8256A38C-8C57-4C85-8343-D2C44D4A53D2}"/>
          </ac:spMkLst>
        </pc:spChg>
        <pc:spChg chg="del">
          <ac:chgData name="Forsythe, Amy 000" userId="e75525f9-30b2-469d-83af-662c06c3034f" providerId="ADAL" clId="{1A4B7B25-23BB-4C9F-A60E-E2A9E4C9C66D}" dt="2020-03-23T18:46:02.466" v="73" actId="478"/>
          <ac:spMkLst>
            <pc:docMk/>
            <pc:sldMk cId="1033380430" sldId="258"/>
            <ac:spMk id="9" creationId="{815879E5-F9E3-49BA-86FF-32F6EB31F3E6}"/>
          </ac:spMkLst>
        </pc:spChg>
        <pc:spChg chg="mod">
          <ac:chgData name="Forsythe, Amy 000" userId="e75525f9-30b2-469d-83af-662c06c3034f" providerId="ADAL" clId="{1A4B7B25-23BB-4C9F-A60E-E2A9E4C9C66D}" dt="2020-03-23T18:49:10.513" v="98" actId="1076"/>
          <ac:spMkLst>
            <pc:docMk/>
            <pc:sldMk cId="1033380430" sldId="258"/>
            <ac:spMk id="12" creationId="{81696591-8D92-C94B-A4A6-66C98501124B}"/>
          </ac:spMkLst>
        </pc:spChg>
        <pc:spChg chg="mod">
          <ac:chgData name="Forsythe, Amy 000" userId="e75525f9-30b2-469d-83af-662c06c3034f" providerId="ADAL" clId="{1A4B7B25-23BB-4C9F-A60E-E2A9E4C9C66D}" dt="2020-03-23T18:47:37.420" v="86" actId="207"/>
          <ac:spMkLst>
            <pc:docMk/>
            <pc:sldMk cId="1033380430" sldId="258"/>
            <ac:spMk id="14" creationId="{2ED5DE17-86B0-B54E-8033-728CB4BC23C3}"/>
          </ac:spMkLst>
        </pc:spChg>
        <pc:spChg chg="mod">
          <ac:chgData name="Forsythe, Amy 000" userId="e75525f9-30b2-469d-83af-662c06c3034f" providerId="ADAL" clId="{1A4B7B25-23BB-4C9F-A60E-E2A9E4C9C66D}" dt="2020-03-23T18:47:43.945" v="88" actId="207"/>
          <ac:spMkLst>
            <pc:docMk/>
            <pc:sldMk cId="1033380430" sldId="258"/>
            <ac:spMk id="15" creationId="{B1E756BE-7DF0-1841-B631-91549ACFA0B2}"/>
          </ac:spMkLst>
        </pc:spChg>
        <pc:spChg chg="mod">
          <ac:chgData name="Forsythe, Amy 000" userId="e75525f9-30b2-469d-83af-662c06c3034f" providerId="ADAL" clId="{1A4B7B25-23BB-4C9F-A60E-E2A9E4C9C66D}" dt="2020-03-23T18:47:40.513" v="87" actId="207"/>
          <ac:spMkLst>
            <pc:docMk/>
            <pc:sldMk cId="1033380430" sldId="258"/>
            <ac:spMk id="21" creationId="{ABEA6E7B-1283-454E-809B-4C1023AFC312}"/>
          </ac:spMkLst>
        </pc:spChg>
        <pc:spChg chg="mod">
          <ac:chgData name="Forsythe, Amy 000" userId="e75525f9-30b2-469d-83af-662c06c3034f" providerId="ADAL" clId="{1A4B7B25-23BB-4C9F-A60E-E2A9E4C9C66D}" dt="2020-03-23T18:47:48.638" v="89" actId="207"/>
          <ac:spMkLst>
            <pc:docMk/>
            <pc:sldMk cId="1033380430" sldId="258"/>
            <ac:spMk id="24" creationId="{4E550C30-394D-D846-9FE0-BF7774265619}"/>
          </ac:spMkLst>
        </pc:spChg>
        <pc:picChg chg="del">
          <ac:chgData name="Forsythe, Amy 000" userId="e75525f9-30b2-469d-83af-662c06c3034f" providerId="ADAL" clId="{1A4B7B25-23BB-4C9F-A60E-E2A9E4C9C66D}" dt="2020-03-23T18:46:06.425" v="74" actId="478"/>
          <ac:picMkLst>
            <pc:docMk/>
            <pc:sldMk cId="1033380430" sldId="258"/>
            <ac:picMk id="4" creationId="{6993BCF4-51EC-411F-92CA-10A6FC966EA5}"/>
          </ac:picMkLst>
        </pc:picChg>
        <pc:picChg chg="add mod">
          <ac:chgData name="Forsythe, Amy 000" userId="e75525f9-30b2-469d-83af-662c06c3034f" providerId="ADAL" clId="{1A4B7B25-23BB-4C9F-A60E-E2A9E4C9C66D}" dt="2020-03-23T18:54:31.203" v="130" actId="208"/>
          <ac:picMkLst>
            <pc:docMk/>
            <pc:sldMk cId="1033380430" sldId="258"/>
            <ac:picMk id="5" creationId="{4FA658F6-6B36-4E17-88C2-FD2B87BE0C89}"/>
          </ac:picMkLst>
        </pc:picChg>
      </pc:sldChg>
      <pc:sldChg chg="addSp delSp modSp add">
        <pc:chgData name="Forsythe, Amy 000" userId="e75525f9-30b2-469d-83af-662c06c3034f" providerId="ADAL" clId="{1A4B7B25-23BB-4C9F-A60E-E2A9E4C9C66D}" dt="2020-03-23T18:55:07.956" v="133" actId="208"/>
        <pc:sldMkLst>
          <pc:docMk/>
          <pc:sldMk cId="3427644046" sldId="259"/>
        </pc:sldMkLst>
        <pc:spChg chg="mod">
          <ac:chgData name="Forsythe, Amy 000" userId="e75525f9-30b2-469d-83af-662c06c3034f" providerId="ADAL" clId="{1A4B7B25-23BB-4C9F-A60E-E2A9E4C9C66D}" dt="2020-03-23T18:52:06.777" v="119" actId="208"/>
          <ac:spMkLst>
            <pc:docMk/>
            <pc:sldMk cId="3427644046" sldId="259"/>
            <ac:spMk id="3" creationId="{45614669-973B-483A-A4B6-886B301EC012}"/>
          </ac:spMkLst>
        </pc:spChg>
        <pc:spChg chg="del">
          <ac:chgData name="Forsythe, Amy 000" userId="e75525f9-30b2-469d-83af-662c06c3034f" providerId="ADAL" clId="{1A4B7B25-23BB-4C9F-A60E-E2A9E4C9C66D}" dt="2020-03-23T18:50:26.211" v="101" actId="478"/>
          <ac:spMkLst>
            <pc:docMk/>
            <pc:sldMk cId="3427644046" sldId="259"/>
            <ac:spMk id="6" creationId="{8256A38C-8C57-4C85-8343-D2C44D4A53D2}"/>
          </ac:spMkLst>
        </pc:spChg>
        <pc:spChg chg="add mod ord">
          <ac:chgData name="Forsythe, Amy 000" userId="e75525f9-30b2-469d-83af-662c06c3034f" providerId="ADAL" clId="{1A4B7B25-23BB-4C9F-A60E-E2A9E4C9C66D}" dt="2020-03-23T18:54:56.966" v="132" actId="207"/>
          <ac:spMkLst>
            <pc:docMk/>
            <pc:sldMk cId="3427644046" sldId="259"/>
            <ac:spMk id="7" creationId="{09AFF728-8F9D-4A8E-83A6-4E379CA222A6}"/>
          </ac:spMkLst>
        </pc:spChg>
        <pc:spChg chg="mod">
          <ac:chgData name="Forsythe, Amy 000" userId="e75525f9-30b2-469d-83af-662c06c3034f" providerId="ADAL" clId="{1A4B7B25-23BB-4C9F-A60E-E2A9E4C9C66D}" dt="2020-03-23T18:52:36.852" v="123" actId="207"/>
          <ac:spMkLst>
            <pc:docMk/>
            <pc:sldMk cId="3427644046" sldId="259"/>
            <ac:spMk id="12" creationId="{81696591-8D92-C94B-A4A6-66C98501124B}"/>
          </ac:spMkLst>
        </pc:spChg>
        <pc:spChg chg="mod">
          <ac:chgData name="Forsythe, Amy 000" userId="e75525f9-30b2-469d-83af-662c06c3034f" providerId="ADAL" clId="{1A4B7B25-23BB-4C9F-A60E-E2A9E4C9C66D}" dt="2020-03-23T18:52:41.982" v="124" actId="207"/>
          <ac:spMkLst>
            <pc:docMk/>
            <pc:sldMk cId="3427644046" sldId="259"/>
            <ac:spMk id="14" creationId="{2ED5DE17-86B0-B54E-8033-728CB4BC23C3}"/>
          </ac:spMkLst>
        </pc:spChg>
        <pc:spChg chg="mod">
          <ac:chgData name="Forsythe, Amy 000" userId="e75525f9-30b2-469d-83af-662c06c3034f" providerId="ADAL" clId="{1A4B7B25-23BB-4C9F-A60E-E2A9E4C9C66D}" dt="2020-03-23T18:52:46.394" v="125" actId="207"/>
          <ac:spMkLst>
            <pc:docMk/>
            <pc:sldMk cId="3427644046" sldId="259"/>
            <ac:spMk id="15" creationId="{B1E756BE-7DF0-1841-B631-91549ACFA0B2}"/>
          </ac:spMkLst>
        </pc:spChg>
        <pc:spChg chg="mod">
          <ac:chgData name="Forsythe, Amy 000" userId="e75525f9-30b2-469d-83af-662c06c3034f" providerId="ADAL" clId="{1A4B7B25-23BB-4C9F-A60E-E2A9E4C9C66D}" dt="2020-03-23T18:52:55.619" v="127" actId="207"/>
          <ac:spMkLst>
            <pc:docMk/>
            <pc:sldMk cId="3427644046" sldId="259"/>
            <ac:spMk id="21" creationId="{ABEA6E7B-1283-454E-809B-4C1023AFC312}"/>
          </ac:spMkLst>
        </pc:spChg>
        <pc:spChg chg="mod">
          <ac:chgData name="Forsythe, Amy 000" userId="e75525f9-30b2-469d-83af-662c06c3034f" providerId="ADAL" clId="{1A4B7B25-23BB-4C9F-A60E-E2A9E4C9C66D}" dt="2020-03-23T18:52:51.408" v="126" actId="207"/>
          <ac:spMkLst>
            <pc:docMk/>
            <pc:sldMk cId="3427644046" sldId="259"/>
            <ac:spMk id="24" creationId="{4E550C30-394D-D846-9FE0-BF7774265619}"/>
          </ac:spMkLst>
        </pc:spChg>
        <pc:picChg chg="add mod">
          <ac:chgData name="Forsythe, Amy 000" userId="e75525f9-30b2-469d-83af-662c06c3034f" providerId="ADAL" clId="{1A4B7B25-23BB-4C9F-A60E-E2A9E4C9C66D}" dt="2020-03-23T18:55:07.956" v="133" actId="208"/>
          <ac:picMkLst>
            <pc:docMk/>
            <pc:sldMk cId="3427644046" sldId="259"/>
            <ac:picMk id="4" creationId="{2D22490E-6F87-4148-8161-1966CC2A5C6F}"/>
          </ac:picMkLst>
        </pc:picChg>
        <pc:picChg chg="del">
          <ac:chgData name="Forsythe, Amy 000" userId="e75525f9-30b2-469d-83af-662c06c3034f" providerId="ADAL" clId="{1A4B7B25-23BB-4C9F-A60E-E2A9E4C9C66D}" dt="2020-03-23T18:50:32.799" v="102" actId="478"/>
          <ac:picMkLst>
            <pc:docMk/>
            <pc:sldMk cId="3427644046" sldId="259"/>
            <ac:picMk id="5" creationId="{4FA658F6-6B36-4E17-88C2-FD2B87BE0C89}"/>
          </ac:picMkLst>
        </pc:picChg>
        <pc:picChg chg="mod">
          <ac:chgData name="Forsythe, Amy 000" userId="e75525f9-30b2-469d-83af-662c06c3034f" providerId="ADAL" clId="{1A4B7B25-23BB-4C9F-A60E-E2A9E4C9C66D}" dt="2020-03-23T18:52:23.086" v="122" actId="1076"/>
          <ac:picMkLst>
            <pc:docMk/>
            <pc:sldMk cId="3427644046" sldId="259"/>
            <ac:picMk id="11" creationId="{EED0008B-6666-D84B-AD76-684647BFFF2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7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3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2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4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9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3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1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7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9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4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11F-D72B-1741-9C7F-2950B2F1A47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5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A711F-D72B-1741-9C7F-2950B2F1A47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9EF61-A7C5-F140-88E0-99A3E916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9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5879E5-F9E3-49BA-86FF-32F6EB31F3E6}"/>
              </a:ext>
            </a:extLst>
          </p:cNvPr>
          <p:cNvSpPr/>
          <p:nvPr/>
        </p:nvSpPr>
        <p:spPr>
          <a:xfrm>
            <a:off x="0" y="8079869"/>
            <a:ext cx="7772400" cy="1978531"/>
          </a:xfrm>
          <a:prstGeom prst="rect">
            <a:avLst/>
          </a:prstGeom>
          <a:solidFill>
            <a:srgbClr val="622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EADD5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614669-973B-483A-A4B6-886B301EC012}"/>
              </a:ext>
            </a:extLst>
          </p:cNvPr>
          <p:cNvSpPr/>
          <p:nvPr/>
        </p:nvSpPr>
        <p:spPr>
          <a:xfrm>
            <a:off x="661897" y="2164760"/>
            <a:ext cx="6509084" cy="7542527"/>
          </a:xfrm>
          <a:prstGeom prst="rect">
            <a:avLst/>
          </a:prstGeom>
          <a:solidFill>
            <a:schemeClr val="bg1"/>
          </a:solidFill>
          <a:ln w="57150">
            <a:solidFill>
              <a:srgbClr val="E645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03F12F-BC30-EC43-91FE-26F2E220785A}"/>
              </a:ext>
            </a:extLst>
          </p:cNvPr>
          <p:cNvSpPr txBox="1"/>
          <p:nvPr/>
        </p:nvSpPr>
        <p:spPr>
          <a:xfrm>
            <a:off x="1002511" y="4057215"/>
            <a:ext cx="2905433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D0008B-6666-D84B-AD76-684647BFF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599" y="76082"/>
            <a:ext cx="1188838" cy="118883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1696591-8D92-C94B-A4A6-66C98501124B}"/>
              </a:ext>
            </a:extLst>
          </p:cNvPr>
          <p:cNvSpPr txBox="1"/>
          <p:nvPr/>
        </p:nvSpPr>
        <p:spPr>
          <a:xfrm>
            <a:off x="4118703" y="2178783"/>
            <a:ext cx="299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622976"/>
                </a:solidFill>
              </a:rPr>
              <a:t>CARRYOUT &amp; </a:t>
            </a:r>
            <a:br>
              <a:rPr lang="en-US" sz="3200" b="1" dirty="0">
                <a:solidFill>
                  <a:srgbClr val="622976"/>
                </a:solidFill>
              </a:rPr>
            </a:br>
            <a:r>
              <a:rPr lang="en-US" sz="3200" b="1" dirty="0">
                <a:solidFill>
                  <a:srgbClr val="622976"/>
                </a:solidFill>
              </a:rPr>
              <a:t>DELIVERY MENU</a:t>
            </a:r>
            <a:endParaRPr lang="en-US" sz="3200" dirty="0">
              <a:solidFill>
                <a:srgbClr val="622976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D5DE17-86B0-B54E-8033-728CB4BC23C3}"/>
              </a:ext>
            </a:extLst>
          </p:cNvPr>
          <p:cNvSpPr txBox="1"/>
          <p:nvPr/>
        </p:nvSpPr>
        <p:spPr>
          <a:xfrm>
            <a:off x="1002511" y="3582424"/>
            <a:ext cx="26746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64535"/>
                </a:solidFill>
              </a:rPr>
              <a:t>APPETIZERS</a:t>
            </a:r>
            <a:endParaRPr lang="en-US" sz="2000" dirty="0">
              <a:solidFill>
                <a:srgbClr val="E64535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E756BE-7DF0-1841-B631-91549ACFA0B2}"/>
              </a:ext>
            </a:extLst>
          </p:cNvPr>
          <p:cNvSpPr txBox="1"/>
          <p:nvPr/>
        </p:nvSpPr>
        <p:spPr>
          <a:xfrm>
            <a:off x="4059709" y="3331150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64535"/>
                </a:solidFill>
              </a:rPr>
              <a:t>ENTRÉES</a:t>
            </a:r>
            <a:endParaRPr lang="en-US" sz="2000" dirty="0">
              <a:solidFill>
                <a:srgbClr val="E64535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C5EB146-58E9-614A-9397-5D675A9823C9}"/>
              </a:ext>
            </a:extLst>
          </p:cNvPr>
          <p:cNvCxnSpPr/>
          <p:nvPr/>
        </p:nvCxnSpPr>
        <p:spPr>
          <a:xfrm>
            <a:off x="977888" y="3982534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154AB73-C8F7-1B46-9B62-5EEDE804E3A5}"/>
              </a:ext>
            </a:extLst>
          </p:cNvPr>
          <p:cNvCxnSpPr/>
          <p:nvPr/>
        </p:nvCxnSpPr>
        <p:spPr>
          <a:xfrm>
            <a:off x="4021014" y="3791977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E736574-8A4E-0E4B-AC6A-33119621F3D2}"/>
              </a:ext>
            </a:extLst>
          </p:cNvPr>
          <p:cNvSpPr txBox="1"/>
          <p:nvPr/>
        </p:nvSpPr>
        <p:spPr>
          <a:xfrm>
            <a:off x="1002511" y="8533260"/>
            <a:ext cx="2905433" cy="4616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SIDE • SIDE •  SIDE •  SIDE •  SIDE •  </a:t>
            </a:r>
            <a:br>
              <a:rPr lang="en-US" sz="1200" b="1" dirty="0"/>
            </a:br>
            <a:r>
              <a:rPr lang="en-US" sz="1200" b="1" dirty="0"/>
              <a:t>SIDE • SIDE •  SIDE •  SIDE   </a:t>
            </a:r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EA6E7B-1283-454E-809B-4C1023AFC312}"/>
              </a:ext>
            </a:extLst>
          </p:cNvPr>
          <p:cNvSpPr txBox="1"/>
          <p:nvPr/>
        </p:nvSpPr>
        <p:spPr>
          <a:xfrm>
            <a:off x="1002511" y="8058469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64535"/>
                </a:solidFill>
              </a:rPr>
              <a:t>SIDES</a:t>
            </a:r>
            <a:endParaRPr lang="en-US" sz="2000" dirty="0">
              <a:solidFill>
                <a:srgbClr val="E64535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94BED29-AF50-4C44-B39D-EA32A08E14FB}"/>
              </a:ext>
            </a:extLst>
          </p:cNvPr>
          <p:cNvCxnSpPr/>
          <p:nvPr/>
        </p:nvCxnSpPr>
        <p:spPr>
          <a:xfrm>
            <a:off x="977888" y="8458579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15B78CB-1E45-0F41-A228-FC3674CC286B}"/>
              </a:ext>
            </a:extLst>
          </p:cNvPr>
          <p:cNvSpPr txBox="1"/>
          <p:nvPr/>
        </p:nvSpPr>
        <p:spPr>
          <a:xfrm>
            <a:off x="4104631" y="3866658"/>
            <a:ext cx="2905433" cy="34163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550C30-394D-D846-9FE0-BF7774265619}"/>
              </a:ext>
            </a:extLst>
          </p:cNvPr>
          <p:cNvSpPr txBox="1"/>
          <p:nvPr/>
        </p:nvSpPr>
        <p:spPr>
          <a:xfrm>
            <a:off x="4087220" y="7151558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64535"/>
                </a:solidFill>
              </a:rPr>
              <a:t>DESSERTS</a:t>
            </a:r>
            <a:endParaRPr lang="en-US" sz="2000" dirty="0">
              <a:solidFill>
                <a:srgbClr val="E64535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75A6BC3-DF9C-E042-B546-43BA260ED30A}"/>
              </a:ext>
            </a:extLst>
          </p:cNvPr>
          <p:cNvCxnSpPr/>
          <p:nvPr/>
        </p:nvCxnSpPr>
        <p:spPr>
          <a:xfrm>
            <a:off x="4035086" y="7577178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5209AD6-0DD7-634F-8181-65D2E07C19ED}"/>
              </a:ext>
            </a:extLst>
          </p:cNvPr>
          <p:cNvSpPr txBox="1"/>
          <p:nvPr/>
        </p:nvSpPr>
        <p:spPr>
          <a:xfrm>
            <a:off x="4118703" y="7651859"/>
            <a:ext cx="2905433" cy="193899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030DBC-FF40-F24E-9DE4-D9C682F06AD0}"/>
              </a:ext>
            </a:extLst>
          </p:cNvPr>
          <p:cNvSpPr/>
          <p:nvPr/>
        </p:nvSpPr>
        <p:spPr>
          <a:xfrm>
            <a:off x="2947393" y="9324940"/>
            <a:ext cx="407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Footer description</a:t>
            </a:r>
          </a:p>
        </p:txBody>
      </p:sp>
      <p:pic>
        <p:nvPicPr>
          <p:cNvPr id="5" name="Picture 4" descr="A graffiti covered wall&#10;&#10;Description automatically generated">
            <a:extLst>
              <a:ext uri="{FF2B5EF4-FFF2-40B4-BE49-F238E27FC236}">
                <a16:creationId xmlns:a16="http://schemas.microsoft.com/office/drawing/2014/main" id="{DE82A4BA-0A05-43FB-AEA3-4F68898B36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71133">
            <a:off x="292570" y="711859"/>
            <a:ext cx="3680265" cy="234824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B019D1B-36CE-4257-ACCF-E9C8CE4013AE}"/>
              </a:ext>
            </a:extLst>
          </p:cNvPr>
          <p:cNvSpPr txBox="1"/>
          <p:nvPr/>
        </p:nvSpPr>
        <p:spPr>
          <a:xfrm>
            <a:off x="4229556" y="1169795"/>
            <a:ext cx="27700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US" sz="1600" b="1" dirty="0">
                <a:solidFill>
                  <a:srgbClr val="1A1915"/>
                </a:solidFill>
              </a:rPr>
              <a:t>Address</a:t>
            </a:r>
          </a:p>
          <a:p>
            <a:pPr algn="ctr" fontAlgn="ctr"/>
            <a:r>
              <a:rPr lang="en-US" sz="1600" b="1" dirty="0">
                <a:solidFill>
                  <a:srgbClr val="1A1915"/>
                </a:solidFill>
              </a:rPr>
              <a:t>City, State  00000</a:t>
            </a:r>
            <a:br>
              <a:rPr lang="en-US" sz="1600" b="1" dirty="0">
                <a:solidFill>
                  <a:srgbClr val="1A1915"/>
                </a:solidFill>
              </a:rPr>
            </a:br>
            <a:r>
              <a:rPr lang="en-US" sz="2000" b="1" dirty="0">
                <a:solidFill>
                  <a:srgbClr val="1A1915"/>
                </a:solidFill>
              </a:rPr>
              <a:t>(000) 000-0000</a:t>
            </a:r>
            <a:endParaRPr lang="en-US" sz="2000" b="1" i="1" dirty="0">
              <a:solidFill>
                <a:srgbClr val="1A1915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70E3FBC-D148-469F-9067-B5CCF3EC7814}"/>
              </a:ext>
            </a:extLst>
          </p:cNvPr>
          <p:cNvGrpSpPr/>
          <p:nvPr/>
        </p:nvGrpSpPr>
        <p:grpSpPr>
          <a:xfrm>
            <a:off x="643301" y="9210053"/>
            <a:ext cx="2285496" cy="380798"/>
            <a:chOff x="7759701" y="14938906"/>
            <a:chExt cx="2133600" cy="42263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854E5C0-622B-428F-8E78-F60025744BA6}"/>
                </a:ext>
              </a:extLst>
            </p:cNvPr>
            <p:cNvSpPr txBox="1"/>
            <p:nvPr/>
          </p:nvSpPr>
          <p:spPr>
            <a:xfrm>
              <a:off x="7759701" y="15138400"/>
              <a:ext cx="21336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0" b="1" dirty="0">
                  <a:solidFill>
                    <a:srgbClr val="318CD2"/>
                  </a:solidFill>
                </a:rPr>
                <a:t>In support of our valued customers.</a:t>
              </a:r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89664299-7F91-4168-80E9-40AFEBE3C4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080" t="10665" r="2120" b="8773"/>
            <a:stretch/>
          </p:blipFill>
          <p:spPr>
            <a:xfrm>
              <a:off x="8004811" y="14938906"/>
              <a:ext cx="1624124" cy="223138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333819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5879E5-F9E3-49BA-86FF-32F6EB31F3E6}"/>
              </a:ext>
            </a:extLst>
          </p:cNvPr>
          <p:cNvSpPr/>
          <p:nvPr/>
        </p:nvSpPr>
        <p:spPr>
          <a:xfrm>
            <a:off x="0" y="8079869"/>
            <a:ext cx="7772400" cy="1978531"/>
          </a:xfrm>
          <a:prstGeom prst="rect">
            <a:avLst/>
          </a:prstGeom>
          <a:solidFill>
            <a:srgbClr val="F6A555"/>
          </a:solidFill>
          <a:ln>
            <a:solidFill>
              <a:srgbClr val="F6A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EADD5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614669-973B-483A-A4B6-886B301EC012}"/>
              </a:ext>
            </a:extLst>
          </p:cNvPr>
          <p:cNvSpPr/>
          <p:nvPr/>
        </p:nvSpPr>
        <p:spPr>
          <a:xfrm>
            <a:off x="661897" y="2164760"/>
            <a:ext cx="6509084" cy="7542527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03F12F-BC30-EC43-91FE-26F2E220785A}"/>
              </a:ext>
            </a:extLst>
          </p:cNvPr>
          <p:cNvSpPr txBox="1"/>
          <p:nvPr/>
        </p:nvSpPr>
        <p:spPr>
          <a:xfrm>
            <a:off x="1002511" y="4057215"/>
            <a:ext cx="2905433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D0008B-6666-D84B-AD76-684647BFF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672" y="-21541"/>
            <a:ext cx="1414543" cy="14145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1696591-8D92-C94B-A4A6-66C98501124B}"/>
              </a:ext>
            </a:extLst>
          </p:cNvPr>
          <p:cNvSpPr txBox="1"/>
          <p:nvPr/>
        </p:nvSpPr>
        <p:spPr>
          <a:xfrm>
            <a:off x="1010925" y="2330106"/>
            <a:ext cx="299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9C41"/>
                </a:solidFill>
              </a:rPr>
              <a:t>CARRYOUT &amp; </a:t>
            </a:r>
            <a:br>
              <a:rPr lang="en-US" sz="3200" b="1" dirty="0">
                <a:solidFill>
                  <a:srgbClr val="009C41"/>
                </a:solidFill>
              </a:rPr>
            </a:br>
            <a:r>
              <a:rPr lang="en-US" sz="3200" b="1" dirty="0">
                <a:solidFill>
                  <a:srgbClr val="009C41"/>
                </a:solidFill>
              </a:rPr>
              <a:t>DELIVERY MENU</a:t>
            </a:r>
            <a:endParaRPr lang="en-US" sz="3200" dirty="0">
              <a:solidFill>
                <a:srgbClr val="009C4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D5DE17-86B0-B54E-8033-728CB4BC23C3}"/>
              </a:ext>
            </a:extLst>
          </p:cNvPr>
          <p:cNvSpPr txBox="1"/>
          <p:nvPr/>
        </p:nvSpPr>
        <p:spPr>
          <a:xfrm>
            <a:off x="1002511" y="3582424"/>
            <a:ext cx="26746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6A555"/>
                </a:solidFill>
              </a:rPr>
              <a:t>APPETIZERS</a:t>
            </a:r>
            <a:endParaRPr lang="en-US" sz="2000" dirty="0">
              <a:solidFill>
                <a:srgbClr val="F6A555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E756BE-7DF0-1841-B631-91549ACFA0B2}"/>
              </a:ext>
            </a:extLst>
          </p:cNvPr>
          <p:cNvSpPr txBox="1"/>
          <p:nvPr/>
        </p:nvSpPr>
        <p:spPr>
          <a:xfrm>
            <a:off x="4059709" y="3331150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6A555"/>
                </a:solidFill>
              </a:rPr>
              <a:t>ENTRÉES</a:t>
            </a:r>
            <a:endParaRPr lang="en-US" sz="2000" dirty="0">
              <a:solidFill>
                <a:srgbClr val="F6A555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C5EB146-58E9-614A-9397-5D675A9823C9}"/>
              </a:ext>
            </a:extLst>
          </p:cNvPr>
          <p:cNvCxnSpPr/>
          <p:nvPr/>
        </p:nvCxnSpPr>
        <p:spPr>
          <a:xfrm>
            <a:off x="977888" y="3982534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154AB73-C8F7-1B46-9B62-5EEDE804E3A5}"/>
              </a:ext>
            </a:extLst>
          </p:cNvPr>
          <p:cNvCxnSpPr/>
          <p:nvPr/>
        </p:nvCxnSpPr>
        <p:spPr>
          <a:xfrm>
            <a:off x="4021014" y="3791977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E736574-8A4E-0E4B-AC6A-33119621F3D2}"/>
              </a:ext>
            </a:extLst>
          </p:cNvPr>
          <p:cNvSpPr txBox="1"/>
          <p:nvPr/>
        </p:nvSpPr>
        <p:spPr>
          <a:xfrm>
            <a:off x="1002511" y="8533260"/>
            <a:ext cx="2905433" cy="4616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SIDE • SIDE •  SIDE •  SIDE •  SIDE •  </a:t>
            </a:r>
            <a:br>
              <a:rPr lang="en-US" sz="1200" b="1" dirty="0"/>
            </a:br>
            <a:r>
              <a:rPr lang="en-US" sz="1200" b="1" dirty="0"/>
              <a:t>SIDE • SIDE •  SIDE •  SIDE   </a:t>
            </a:r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EA6E7B-1283-454E-809B-4C1023AFC312}"/>
              </a:ext>
            </a:extLst>
          </p:cNvPr>
          <p:cNvSpPr txBox="1"/>
          <p:nvPr/>
        </p:nvSpPr>
        <p:spPr>
          <a:xfrm>
            <a:off x="1002511" y="8058469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6A555"/>
                </a:solidFill>
              </a:rPr>
              <a:t>SIDES</a:t>
            </a:r>
            <a:endParaRPr lang="en-US" sz="2000" dirty="0">
              <a:solidFill>
                <a:srgbClr val="F6A555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94BED29-AF50-4C44-B39D-EA32A08E14FB}"/>
              </a:ext>
            </a:extLst>
          </p:cNvPr>
          <p:cNvCxnSpPr/>
          <p:nvPr/>
        </p:nvCxnSpPr>
        <p:spPr>
          <a:xfrm>
            <a:off x="977888" y="8458579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15B78CB-1E45-0F41-A228-FC3674CC286B}"/>
              </a:ext>
            </a:extLst>
          </p:cNvPr>
          <p:cNvSpPr txBox="1"/>
          <p:nvPr/>
        </p:nvSpPr>
        <p:spPr>
          <a:xfrm>
            <a:off x="4104631" y="3866658"/>
            <a:ext cx="2905433" cy="34163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550C30-394D-D846-9FE0-BF7774265619}"/>
              </a:ext>
            </a:extLst>
          </p:cNvPr>
          <p:cNvSpPr txBox="1"/>
          <p:nvPr/>
        </p:nvSpPr>
        <p:spPr>
          <a:xfrm>
            <a:off x="4087220" y="7151558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6A555"/>
                </a:solidFill>
              </a:rPr>
              <a:t>DESSERTS</a:t>
            </a:r>
            <a:endParaRPr lang="en-US" sz="2000" dirty="0">
              <a:solidFill>
                <a:srgbClr val="F6A555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75A6BC3-DF9C-E042-B546-43BA260ED30A}"/>
              </a:ext>
            </a:extLst>
          </p:cNvPr>
          <p:cNvCxnSpPr/>
          <p:nvPr/>
        </p:nvCxnSpPr>
        <p:spPr>
          <a:xfrm>
            <a:off x="4035086" y="7577178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5209AD6-0DD7-634F-8181-65D2E07C19ED}"/>
              </a:ext>
            </a:extLst>
          </p:cNvPr>
          <p:cNvSpPr txBox="1"/>
          <p:nvPr/>
        </p:nvSpPr>
        <p:spPr>
          <a:xfrm>
            <a:off x="4118703" y="7651859"/>
            <a:ext cx="2905433" cy="193899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030DBC-FF40-F24E-9DE4-D9C682F06AD0}"/>
              </a:ext>
            </a:extLst>
          </p:cNvPr>
          <p:cNvSpPr/>
          <p:nvPr/>
        </p:nvSpPr>
        <p:spPr>
          <a:xfrm>
            <a:off x="2888333" y="9280555"/>
            <a:ext cx="39094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Footer description</a:t>
            </a:r>
          </a:p>
        </p:txBody>
      </p:sp>
      <p:pic>
        <p:nvPicPr>
          <p:cNvPr id="4" name="Picture 3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6993BCF4-51EC-411F-92CA-10A6FC966E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334">
            <a:off x="3825802" y="710712"/>
            <a:ext cx="3506515" cy="210804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822A545-901A-4C4A-B19A-7AEE809D1A22}"/>
              </a:ext>
            </a:extLst>
          </p:cNvPr>
          <p:cNvSpPr txBox="1"/>
          <p:nvPr/>
        </p:nvSpPr>
        <p:spPr>
          <a:xfrm>
            <a:off x="661897" y="1125938"/>
            <a:ext cx="27700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US" sz="1600" b="1" dirty="0">
                <a:solidFill>
                  <a:srgbClr val="1A1915"/>
                </a:solidFill>
              </a:rPr>
              <a:t>Address</a:t>
            </a:r>
          </a:p>
          <a:p>
            <a:pPr algn="ctr" fontAlgn="ctr"/>
            <a:r>
              <a:rPr lang="en-US" sz="1600" b="1" dirty="0">
                <a:solidFill>
                  <a:srgbClr val="1A1915"/>
                </a:solidFill>
              </a:rPr>
              <a:t>City, State  00000</a:t>
            </a:r>
            <a:br>
              <a:rPr lang="en-US" sz="1600" b="1" dirty="0">
                <a:solidFill>
                  <a:srgbClr val="1A1915"/>
                </a:solidFill>
              </a:rPr>
            </a:br>
            <a:r>
              <a:rPr lang="en-US" sz="2000" b="1" dirty="0">
                <a:solidFill>
                  <a:srgbClr val="1A1915"/>
                </a:solidFill>
              </a:rPr>
              <a:t>(000) 000-0000</a:t>
            </a:r>
            <a:endParaRPr lang="en-US" sz="2000" b="1" i="1" dirty="0">
              <a:solidFill>
                <a:srgbClr val="1A1915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E218F5E-364C-4EC4-B68E-506988B7820B}"/>
              </a:ext>
            </a:extLst>
          </p:cNvPr>
          <p:cNvGrpSpPr/>
          <p:nvPr/>
        </p:nvGrpSpPr>
        <p:grpSpPr>
          <a:xfrm>
            <a:off x="858848" y="9178261"/>
            <a:ext cx="2075948" cy="447894"/>
            <a:chOff x="7759701" y="14938906"/>
            <a:chExt cx="2133600" cy="42263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26BCBC3-2BE0-4149-8DDD-7E46A46D6DD6}"/>
                </a:ext>
              </a:extLst>
            </p:cNvPr>
            <p:cNvSpPr txBox="1"/>
            <p:nvPr/>
          </p:nvSpPr>
          <p:spPr>
            <a:xfrm>
              <a:off x="7759701" y="15138400"/>
              <a:ext cx="21336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0" b="1" dirty="0">
                  <a:solidFill>
                    <a:srgbClr val="318CD2"/>
                  </a:solidFill>
                </a:rPr>
                <a:t>In support of our valued customers.</a:t>
              </a:r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CC8EA91A-5C63-4194-931D-C15C47B969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080" t="10665" r="2120" b="8773"/>
            <a:stretch/>
          </p:blipFill>
          <p:spPr>
            <a:xfrm>
              <a:off x="8004811" y="14938906"/>
              <a:ext cx="1624124" cy="223138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243927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256A38C-8C57-4C85-8343-D2C44D4A53D2}"/>
              </a:ext>
            </a:extLst>
          </p:cNvPr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047E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614669-973B-483A-A4B6-886B301EC012}"/>
              </a:ext>
            </a:extLst>
          </p:cNvPr>
          <p:cNvSpPr/>
          <p:nvPr/>
        </p:nvSpPr>
        <p:spPr>
          <a:xfrm>
            <a:off x="661897" y="2164760"/>
            <a:ext cx="6509084" cy="7542527"/>
          </a:xfrm>
          <a:prstGeom prst="rect">
            <a:avLst/>
          </a:prstGeom>
          <a:solidFill>
            <a:schemeClr val="bg1"/>
          </a:solidFill>
          <a:ln w="57150">
            <a:solidFill>
              <a:srgbClr val="F6A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03F12F-BC30-EC43-91FE-26F2E220785A}"/>
              </a:ext>
            </a:extLst>
          </p:cNvPr>
          <p:cNvSpPr txBox="1"/>
          <p:nvPr/>
        </p:nvSpPr>
        <p:spPr>
          <a:xfrm>
            <a:off x="1002511" y="4057215"/>
            <a:ext cx="2905433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D0008B-6666-D84B-AD76-684647BFF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116" y="-64940"/>
            <a:ext cx="1342785" cy="134278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1696591-8D92-C94B-A4A6-66C98501124B}"/>
              </a:ext>
            </a:extLst>
          </p:cNvPr>
          <p:cNvSpPr txBox="1"/>
          <p:nvPr/>
        </p:nvSpPr>
        <p:spPr>
          <a:xfrm>
            <a:off x="876620" y="2330106"/>
            <a:ext cx="299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A41C5B"/>
                </a:solidFill>
              </a:rPr>
              <a:t>CARRYOUT &amp; </a:t>
            </a:r>
            <a:br>
              <a:rPr lang="en-US" sz="3200" b="1" dirty="0">
                <a:solidFill>
                  <a:srgbClr val="A41C5B"/>
                </a:solidFill>
              </a:rPr>
            </a:br>
            <a:r>
              <a:rPr lang="en-US" sz="3200" b="1" dirty="0">
                <a:solidFill>
                  <a:srgbClr val="A41C5B"/>
                </a:solidFill>
              </a:rPr>
              <a:t>DELIVERY MENU</a:t>
            </a:r>
            <a:endParaRPr lang="en-US" sz="3200" dirty="0">
              <a:solidFill>
                <a:srgbClr val="A41C5B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D5DE17-86B0-B54E-8033-728CB4BC23C3}"/>
              </a:ext>
            </a:extLst>
          </p:cNvPr>
          <p:cNvSpPr txBox="1"/>
          <p:nvPr/>
        </p:nvSpPr>
        <p:spPr>
          <a:xfrm>
            <a:off x="1002511" y="3582424"/>
            <a:ext cx="26746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47E8C"/>
                </a:solidFill>
              </a:rPr>
              <a:t>APPETIZERS</a:t>
            </a:r>
            <a:endParaRPr lang="en-US" sz="2000" dirty="0">
              <a:solidFill>
                <a:srgbClr val="047E8C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E756BE-7DF0-1841-B631-91549ACFA0B2}"/>
              </a:ext>
            </a:extLst>
          </p:cNvPr>
          <p:cNvSpPr txBox="1"/>
          <p:nvPr/>
        </p:nvSpPr>
        <p:spPr>
          <a:xfrm>
            <a:off x="4059709" y="3331150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47E8C"/>
                </a:solidFill>
              </a:rPr>
              <a:t>ENTRÉES</a:t>
            </a:r>
            <a:endParaRPr lang="en-US" sz="2000" dirty="0">
              <a:solidFill>
                <a:srgbClr val="047E8C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C5EB146-58E9-614A-9397-5D675A9823C9}"/>
              </a:ext>
            </a:extLst>
          </p:cNvPr>
          <p:cNvCxnSpPr/>
          <p:nvPr/>
        </p:nvCxnSpPr>
        <p:spPr>
          <a:xfrm>
            <a:off x="977888" y="3982534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154AB73-C8F7-1B46-9B62-5EEDE804E3A5}"/>
              </a:ext>
            </a:extLst>
          </p:cNvPr>
          <p:cNvCxnSpPr/>
          <p:nvPr/>
        </p:nvCxnSpPr>
        <p:spPr>
          <a:xfrm>
            <a:off x="4021014" y="3791977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E736574-8A4E-0E4B-AC6A-33119621F3D2}"/>
              </a:ext>
            </a:extLst>
          </p:cNvPr>
          <p:cNvSpPr txBox="1"/>
          <p:nvPr/>
        </p:nvSpPr>
        <p:spPr>
          <a:xfrm>
            <a:off x="1002511" y="8533260"/>
            <a:ext cx="2905433" cy="4616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SIDE • SIDE •  SIDE •  SIDE •  SIDE •  </a:t>
            </a:r>
            <a:br>
              <a:rPr lang="en-US" sz="1200" b="1" dirty="0"/>
            </a:br>
            <a:r>
              <a:rPr lang="en-US" sz="1200" b="1" dirty="0"/>
              <a:t>SIDE • SIDE •  SIDE •  SIDE   </a:t>
            </a:r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EA6E7B-1283-454E-809B-4C1023AFC312}"/>
              </a:ext>
            </a:extLst>
          </p:cNvPr>
          <p:cNvSpPr txBox="1"/>
          <p:nvPr/>
        </p:nvSpPr>
        <p:spPr>
          <a:xfrm>
            <a:off x="1002511" y="8058469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47E8C"/>
                </a:solidFill>
              </a:rPr>
              <a:t>SIDES</a:t>
            </a:r>
            <a:endParaRPr lang="en-US" sz="2000" dirty="0">
              <a:solidFill>
                <a:srgbClr val="047E8C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94BED29-AF50-4C44-B39D-EA32A08E14FB}"/>
              </a:ext>
            </a:extLst>
          </p:cNvPr>
          <p:cNvCxnSpPr/>
          <p:nvPr/>
        </p:nvCxnSpPr>
        <p:spPr>
          <a:xfrm>
            <a:off x="977888" y="8458579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15B78CB-1E45-0F41-A228-FC3674CC286B}"/>
              </a:ext>
            </a:extLst>
          </p:cNvPr>
          <p:cNvSpPr txBox="1"/>
          <p:nvPr/>
        </p:nvSpPr>
        <p:spPr>
          <a:xfrm>
            <a:off x="4104631" y="3866658"/>
            <a:ext cx="2905433" cy="34163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550C30-394D-D846-9FE0-BF7774265619}"/>
              </a:ext>
            </a:extLst>
          </p:cNvPr>
          <p:cNvSpPr txBox="1"/>
          <p:nvPr/>
        </p:nvSpPr>
        <p:spPr>
          <a:xfrm>
            <a:off x="4087220" y="7151558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47E8C"/>
                </a:solidFill>
              </a:rPr>
              <a:t>DESSERTS</a:t>
            </a:r>
            <a:endParaRPr lang="en-US" sz="2000" dirty="0">
              <a:solidFill>
                <a:srgbClr val="047E8C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75A6BC3-DF9C-E042-B546-43BA260ED30A}"/>
              </a:ext>
            </a:extLst>
          </p:cNvPr>
          <p:cNvCxnSpPr/>
          <p:nvPr/>
        </p:nvCxnSpPr>
        <p:spPr>
          <a:xfrm>
            <a:off x="4035086" y="7577178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5209AD6-0DD7-634F-8181-65D2E07C19ED}"/>
              </a:ext>
            </a:extLst>
          </p:cNvPr>
          <p:cNvSpPr txBox="1"/>
          <p:nvPr/>
        </p:nvSpPr>
        <p:spPr>
          <a:xfrm>
            <a:off x="4118703" y="7651859"/>
            <a:ext cx="2905433" cy="193899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030DBC-FF40-F24E-9DE4-D9C682F06AD0}"/>
              </a:ext>
            </a:extLst>
          </p:cNvPr>
          <p:cNvSpPr/>
          <p:nvPr/>
        </p:nvSpPr>
        <p:spPr>
          <a:xfrm>
            <a:off x="2947393" y="9280555"/>
            <a:ext cx="38504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Footer description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FA658F6-6B36-4E17-88C2-FD2B87BE0C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5179" y="312729"/>
            <a:ext cx="2772287" cy="2779451"/>
          </a:xfrm>
          <a:prstGeom prst="rect">
            <a:avLst/>
          </a:prstGeom>
          <a:ln w="57150">
            <a:solidFill>
              <a:srgbClr val="F6A555"/>
            </a:solidFill>
          </a:ln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94A80FE-8691-4057-9743-2F51E7E98C5A}"/>
              </a:ext>
            </a:extLst>
          </p:cNvPr>
          <p:cNvSpPr txBox="1"/>
          <p:nvPr/>
        </p:nvSpPr>
        <p:spPr>
          <a:xfrm>
            <a:off x="876620" y="1065854"/>
            <a:ext cx="27700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US" sz="1600" b="1" dirty="0">
                <a:solidFill>
                  <a:schemeClr val="bg1"/>
                </a:solidFill>
              </a:rPr>
              <a:t>Address</a:t>
            </a:r>
          </a:p>
          <a:p>
            <a:pPr algn="ctr" fontAlgn="ctr"/>
            <a:r>
              <a:rPr lang="en-US" sz="1600" b="1" dirty="0">
                <a:solidFill>
                  <a:schemeClr val="bg1"/>
                </a:solidFill>
              </a:rPr>
              <a:t>City, State  00000</a:t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(000) 000-0000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1BB8A39-84FC-428C-BB75-B230B9A05EFE}"/>
              </a:ext>
            </a:extLst>
          </p:cNvPr>
          <p:cNvGrpSpPr/>
          <p:nvPr/>
        </p:nvGrpSpPr>
        <p:grpSpPr>
          <a:xfrm>
            <a:off x="661897" y="9243464"/>
            <a:ext cx="2285496" cy="380798"/>
            <a:chOff x="7759701" y="14938906"/>
            <a:chExt cx="2133600" cy="42263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8041EBD-375D-4389-92A6-256F641C28BB}"/>
                </a:ext>
              </a:extLst>
            </p:cNvPr>
            <p:cNvSpPr txBox="1"/>
            <p:nvPr/>
          </p:nvSpPr>
          <p:spPr>
            <a:xfrm>
              <a:off x="7759701" y="15138400"/>
              <a:ext cx="21336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0" b="1" dirty="0">
                  <a:solidFill>
                    <a:srgbClr val="318CD2"/>
                  </a:solidFill>
                </a:rPr>
                <a:t>In support of our valued customers.</a:t>
              </a:r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3F643FD0-0A61-47FD-9650-BF0466DA71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080" t="10665" r="2120" b="8773"/>
            <a:stretch/>
          </p:blipFill>
          <p:spPr>
            <a:xfrm>
              <a:off x="8004811" y="14938906"/>
              <a:ext cx="1624124" cy="223138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103338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AFF728-8F9D-4A8E-83A6-4E379CA222A6}"/>
              </a:ext>
            </a:extLst>
          </p:cNvPr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614669-973B-483A-A4B6-886B301EC012}"/>
              </a:ext>
            </a:extLst>
          </p:cNvPr>
          <p:cNvSpPr/>
          <p:nvPr/>
        </p:nvSpPr>
        <p:spPr>
          <a:xfrm>
            <a:off x="661897" y="2164760"/>
            <a:ext cx="6509084" cy="7542527"/>
          </a:xfrm>
          <a:prstGeom prst="rect">
            <a:avLst/>
          </a:prstGeom>
          <a:solidFill>
            <a:schemeClr val="bg1"/>
          </a:solidFill>
          <a:ln w="57150">
            <a:solidFill>
              <a:srgbClr val="006C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03F12F-BC30-EC43-91FE-26F2E220785A}"/>
              </a:ext>
            </a:extLst>
          </p:cNvPr>
          <p:cNvSpPr txBox="1"/>
          <p:nvPr/>
        </p:nvSpPr>
        <p:spPr>
          <a:xfrm>
            <a:off x="1002511" y="4057215"/>
            <a:ext cx="2905433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D0008B-6666-D84B-AD76-684647BFF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7280" y="70799"/>
            <a:ext cx="1368398" cy="136839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1696591-8D92-C94B-A4A6-66C98501124B}"/>
              </a:ext>
            </a:extLst>
          </p:cNvPr>
          <p:cNvSpPr txBox="1"/>
          <p:nvPr/>
        </p:nvSpPr>
        <p:spPr>
          <a:xfrm>
            <a:off x="3928630" y="2229112"/>
            <a:ext cx="299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6C2C"/>
                </a:solidFill>
              </a:rPr>
              <a:t>CARRYOUT &amp; </a:t>
            </a:r>
            <a:br>
              <a:rPr lang="en-US" sz="3200" b="1" dirty="0">
                <a:solidFill>
                  <a:srgbClr val="006C2C"/>
                </a:solidFill>
              </a:rPr>
            </a:br>
            <a:r>
              <a:rPr lang="en-US" sz="3200" b="1" dirty="0">
                <a:solidFill>
                  <a:srgbClr val="006C2C"/>
                </a:solidFill>
              </a:rPr>
              <a:t>DELIVERY MENU</a:t>
            </a:r>
            <a:endParaRPr lang="en-US" sz="3200" dirty="0">
              <a:solidFill>
                <a:srgbClr val="006C2C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D5DE17-86B0-B54E-8033-728CB4BC23C3}"/>
              </a:ext>
            </a:extLst>
          </p:cNvPr>
          <p:cNvSpPr txBox="1"/>
          <p:nvPr/>
        </p:nvSpPr>
        <p:spPr>
          <a:xfrm>
            <a:off x="1002511" y="3582424"/>
            <a:ext cx="26746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APPETIZERS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E756BE-7DF0-1841-B631-91549ACFA0B2}"/>
              </a:ext>
            </a:extLst>
          </p:cNvPr>
          <p:cNvSpPr txBox="1"/>
          <p:nvPr/>
        </p:nvSpPr>
        <p:spPr>
          <a:xfrm>
            <a:off x="4059709" y="3331150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ENTRÉES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C5EB146-58E9-614A-9397-5D675A9823C9}"/>
              </a:ext>
            </a:extLst>
          </p:cNvPr>
          <p:cNvCxnSpPr/>
          <p:nvPr/>
        </p:nvCxnSpPr>
        <p:spPr>
          <a:xfrm>
            <a:off x="977888" y="3982534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154AB73-C8F7-1B46-9B62-5EEDE804E3A5}"/>
              </a:ext>
            </a:extLst>
          </p:cNvPr>
          <p:cNvCxnSpPr/>
          <p:nvPr/>
        </p:nvCxnSpPr>
        <p:spPr>
          <a:xfrm>
            <a:off x="4021014" y="3791977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E736574-8A4E-0E4B-AC6A-33119621F3D2}"/>
              </a:ext>
            </a:extLst>
          </p:cNvPr>
          <p:cNvSpPr txBox="1"/>
          <p:nvPr/>
        </p:nvSpPr>
        <p:spPr>
          <a:xfrm>
            <a:off x="1002511" y="8533260"/>
            <a:ext cx="2905433" cy="4616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SIDE • SIDE •  SIDE •  SIDE •  SIDE •  </a:t>
            </a:r>
            <a:br>
              <a:rPr lang="en-US" sz="1200" b="1" dirty="0"/>
            </a:br>
            <a:r>
              <a:rPr lang="en-US" sz="1200" b="1" dirty="0"/>
              <a:t>SIDE • SIDE •  SIDE •  SIDE   </a:t>
            </a:r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EA6E7B-1283-454E-809B-4C1023AFC312}"/>
              </a:ext>
            </a:extLst>
          </p:cNvPr>
          <p:cNvSpPr txBox="1"/>
          <p:nvPr/>
        </p:nvSpPr>
        <p:spPr>
          <a:xfrm>
            <a:off x="1002511" y="8058469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SIDES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94BED29-AF50-4C44-B39D-EA32A08E14FB}"/>
              </a:ext>
            </a:extLst>
          </p:cNvPr>
          <p:cNvCxnSpPr/>
          <p:nvPr/>
        </p:nvCxnSpPr>
        <p:spPr>
          <a:xfrm>
            <a:off x="977888" y="8458579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15B78CB-1E45-0F41-A228-FC3674CC286B}"/>
              </a:ext>
            </a:extLst>
          </p:cNvPr>
          <p:cNvSpPr txBox="1"/>
          <p:nvPr/>
        </p:nvSpPr>
        <p:spPr>
          <a:xfrm>
            <a:off x="4104631" y="3866658"/>
            <a:ext cx="2905433" cy="34163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550C30-394D-D846-9FE0-BF7774265619}"/>
              </a:ext>
            </a:extLst>
          </p:cNvPr>
          <p:cNvSpPr txBox="1"/>
          <p:nvPr/>
        </p:nvSpPr>
        <p:spPr>
          <a:xfrm>
            <a:off x="4087220" y="7151558"/>
            <a:ext cx="267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DESSERTS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75A6BC3-DF9C-E042-B546-43BA260ED30A}"/>
              </a:ext>
            </a:extLst>
          </p:cNvPr>
          <p:cNvCxnSpPr/>
          <p:nvPr/>
        </p:nvCxnSpPr>
        <p:spPr>
          <a:xfrm>
            <a:off x="4035086" y="7577178"/>
            <a:ext cx="26992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5209AD6-0DD7-634F-8181-65D2E07C19ED}"/>
              </a:ext>
            </a:extLst>
          </p:cNvPr>
          <p:cNvSpPr txBox="1"/>
          <p:nvPr/>
        </p:nvSpPr>
        <p:spPr>
          <a:xfrm>
            <a:off x="4118703" y="7651859"/>
            <a:ext cx="2905433" cy="193899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r>
              <a:rPr lang="en-US" sz="1200" b="1" dirty="0"/>
              <a:t>Item Name</a:t>
            </a:r>
            <a:endParaRPr lang="en-US" sz="1200" dirty="0"/>
          </a:p>
          <a:p>
            <a:r>
              <a:rPr lang="en-US" sz="1200" dirty="0"/>
              <a:t>Description description description. 0.00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030DBC-FF40-F24E-9DE4-D9C682F06AD0}"/>
              </a:ext>
            </a:extLst>
          </p:cNvPr>
          <p:cNvSpPr/>
          <p:nvPr/>
        </p:nvSpPr>
        <p:spPr>
          <a:xfrm>
            <a:off x="2856369" y="9280556"/>
            <a:ext cx="394143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Footer description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D22490E-6F87-4148-8161-1966CC2A5C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074" y="486080"/>
            <a:ext cx="2734870" cy="2674479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6C63C6E1-743D-4304-B1F0-A65E1F80AF81}"/>
              </a:ext>
            </a:extLst>
          </p:cNvPr>
          <p:cNvSpPr txBox="1"/>
          <p:nvPr/>
        </p:nvSpPr>
        <p:spPr>
          <a:xfrm>
            <a:off x="4206432" y="1155772"/>
            <a:ext cx="27700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US" sz="1600" b="1" dirty="0">
                <a:solidFill>
                  <a:srgbClr val="1A1915"/>
                </a:solidFill>
              </a:rPr>
              <a:t>Address</a:t>
            </a:r>
          </a:p>
          <a:p>
            <a:pPr algn="ctr" fontAlgn="ctr"/>
            <a:r>
              <a:rPr lang="en-US" sz="1600" b="1" dirty="0">
                <a:solidFill>
                  <a:srgbClr val="1A1915"/>
                </a:solidFill>
              </a:rPr>
              <a:t>City, State  00000</a:t>
            </a:r>
            <a:br>
              <a:rPr lang="en-US" sz="1600" b="1" dirty="0">
                <a:solidFill>
                  <a:srgbClr val="1A1915"/>
                </a:solidFill>
              </a:rPr>
            </a:br>
            <a:r>
              <a:rPr lang="en-US" sz="2000" b="1" dirty="0">
                <a:solidFill>
                  <a:srgbClr val="1A1915"/>
                </a:solidFill>
              </a:rPr>
              <a:t>(000) 000-0000</a:t>
            </a:r>
            <a:endParaRPr lang="en-US" sz="2000" b="1" i="1" dirty="0">
              <a:solidFill>
                <a:srgbClr val="1A1915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E036920-0782-4A27-8266-08E0FF7A87A2}"/>
              </a:ext>
            </a:extLst>
          </p:cNvPr>
          <p:cNvGrpSpPr/>
          <p:nvPr/>
        </p:nvGrpSpPr>
        <p:grpSpPr>
          <a:xfrm>
            <a:off x="643301" y="9210053"/>
            <a:ext cx="2285496" cy="380798"/>
            <a:chOff x="7759701" y="14938906"/>
            <a:chExt cx="2133600" cy="42263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546F330-8C21-4DF4-A5B7-981919E2BDC2}"/>
                </a:ext>
              </a:extLst>
            </p:cNvPr>
            <p:cNvSpPr txBox="1"/>
            <p:nvPr/>
          </p:nvSpPr>
          <p:spPr>
            <a:xfrm>
              <a:off x="7759701" y="15138400"/>
              <a:ext cx="21336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0" b="1" dirty="0">
                  <a:solidFill>
                    <a:srgbClr val="318CD2"/>
                  </a:solidFill>
                </a:rPr>
                <a:t>In support of our valued customers.</a:t>
              </a:r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FAAC1162-3D59-4393-8BD9-4D1F73C423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080" t="10665" r="2120" b="8773"/>
            <a:stretch/>
          </p:blipFill>
          <p:spPr>
            <a:xfrm>
              <a:off x="8004811" y="14938906"/>
              <a:ext cx="1624124" cy="223138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3427644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 xmlns="c96c5715-6458-4d75-b1f6-5893714ced1a">
      <Url xsi:nil="true"/>
      <Description xsi:nil="true"/>
    </Imag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B9BD09B50D95438303AAD52616ACA0" ma:contentTypeVersion="9" ma:contentTypeDescription="Create a new document." ma:contentTypeScope="" ma:versionID="744abe43cac6635ae90a2a093c9b99f1">
  <xsd:schema xmlns:xsd="http://www.w3.org/2001/XMLSchema" xmlns:xs="http://www.w3.org/2001/XMLSchema" xmlns:p="http://schemas.microsoft.com/office/2006/metadata/properties" xmlns:ns2="c96c5715-6458-4d75-b1f6-5893714ced1a" xmlns:ns3="c5b23394-c400-4fd2-b5c8-faf3460da931" targetNamespace="http://schemas.microsoft.com/office/2006/metadata/properties" ma:root="true" ma:fieldsID="ff5156b6b295d93b5cde79e8e7fdc89b" ns2:_="" ns3:_="">
    <xsd:import namespace="c96c5715-6458-4d75-b1f6-5893714ced1a"/>
    <xsd:import namespace="c5b23394-c400-4fd2-b5c8-faf3460da9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DateTaken" minOccurs="0"/>
                <xsd:element ref="ns2:Im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c5715-6458-4d75-b1f6-5893714ced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Image" ma:index="16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b23394-c400-4fd2-b5c8-faf3460da93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7EC682-6870-4388-A589-1A7923FF3F62}">
  <ds:schemaRefs>
    <ds:schemaRef ds:uri="http://purl.org/dc/elements/1.1/"/>
    <ds:schemaRef ds:uri="http://schemas.microsoft.com/office/2006/metadata/properties"/>
    <ds:schemaRef ds:uri="b96c2db8-baf5-4d88-999c-89ce0860e7a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354D0EA-FB6F-4F12-B33B-8F31C83BF3B9}"/>
</file>

<file path=customXml/itemProps3.xml><?xml version="1.0" encoding="utf-8"?>
<ds:datastoreItem xmlns:ds="http://schemas.openxmlformats.org/officeDocument/2006/customXml" ds:itemID="{238523F3-F9CF-44B2-97BC-70ED334779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568</Words>
  <Application>Microsoft Office PowerPoint</Application>
  <PresentationFormat>Custom</PresentationFormat>
  <Paragraphs>220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Clarke, Daniel 000</dc:creator>
  <cp:lastModifiedBy>Barnes, Bruce 000</cp:lastModifiedBy>
  <cp:revision>7</cp:revision>
  <dcterms:created xsi:type="dcterms:W3CDTF">2020-03-18T02:13:13Z</dcterms:created>
  <dcterms:modified xsi:type="dcterms:W3CDTF">2020-03-25T10:29:20Z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0x010100DEB9BD09B50D95438303AAD52616ACA0</vt:lpwstr>
  </property>
</Properties>
</file>