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sldIdLst>
    <p:sldId id="256" r:id="rId6"/>
    <p:sldId id="257" r:id="rId7"/>
  </p:sldIdLst>
  <p:sldSz cx="7772400" cy="10058400"/>
  <p:notesSz cx="6858000" cy="9144000"/>
  <p:defaultTextStyle>
    <a:defPPr>
      <a:defRPr lang="en-US"/>
    </a:defPPr>
    <a:lvl1pPr marL="0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00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01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01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4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5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604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7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804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06C03B-4A05-4876-98EB-D85A187ACE4D}" v="183" dt="2020-04-08T02:24:37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694"/>
  </p:normalViewPr>
  <p:slideViewPr>
    <p:cSldViewPr snapToGrid="0" snapToObjects="1" showGuides="1">
      <p:cViewPr varScale="1">
        <p:scale>
          <a:sx n="82" d="100"/>
          <a:sy n="82" d="100"/>
        </p:scale>
        <p:origin x="3112" y="19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5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91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5" y="535519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4" y="535519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5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C40A-25CA-A647-8F6D-7A17E2182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46240"/>
            <a:ext cx="5829300" cy="35020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20BBF-497C-234E-8380-3F97DDA50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3200"/>
            <a:ext cx="5829300" cy="24288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15070-2A08-7146-8F68-64BD66FE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8B94B-50F2-334A-A87D-98BE39B4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94CBE-CC4C-364C-A4B8-3EDCC66C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1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989A-7FC4-9A47-B953-556DF99E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03DD7-1149-6B4F-8939-F4F2DA95D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4A9A8-D122-0840-B112-4BC8473A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6BA34-B055-6F42-AA57-19806B96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22DF1-5B6B-8542-8A40-4F698D99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75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3F26-07BD-FF45-8E09-A6F43875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6" y="2508252"/>
            <a:ext cx="6704013" cy="4183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CB24A-DD1E-1F4D-9D2E-3A4C80CDA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6" y="6731002"/>
            <a:ext cx="6704013" cy="22002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F697A-E130-CE40-B2C4-FD88DB41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D7979-A5C7-C14F-9ED1-77C2C677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C9C2-0389-0C45-85C7-B41D3E9A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81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B802-3B59-D64B-BB7C-1913B5B7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A0C15-A6F4-B240-8474-8B5EB5639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988" y="2678114"/>
            <a:ext cx="3275012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2AD0-07EC-2346-BEAF-AE2B6C135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0" y="2678114"/>
            <a:ext cx="3275013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8353E-2DB3-1B4A-B1A3-26C35548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7ED17-3231-3D40-AFC6-493568D9C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98359-C58B-BD4B-9659-1B7A43C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4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D08B-758D-B44A-8562-4194E3D1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90"/>
            <a:ext cx="6704012" cy="19446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1DF84-28BF-2B46-99F2-EABC5E239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465389"/>
            <a:ext cx="3287712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2BC2-34D2-7F4F-A671-09FB8C10E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88" y="3673476"/>
            <a:ext cx="3287712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5DAC28-C181-B64D-8B38-0FAE4C49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5413" y="2465389"/>
            <a:ext cx="3303587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3D2D6-F5BD-4648-AD35-5CA153DE6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5413" y="3673476"/>
            <a:ext cx="3303587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36B9A-1904-7040-A2AF-A09A9679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6F652-D323-5148-9F20-F2E2EBB1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C928FB-57BC-D44A-9D19-72F5368A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2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5874-43EE-C64E-A5F8-8EF569A0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874C0D-D887-6D44-B8BE-31929F65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1F7EA-CB09-BE44-AF72-F9E8C22A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E4A82-D546-534A-90E4-6B26D196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8ABBD-CAA4-484F-87BD-BA1D5DFE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FF712-EAF1-2E49-A8FE-B7DFCF92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4D15-6F65-8240-ACEB-F9396F93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7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69EF-6708-F04C-ACF9-ADC078CC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7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FBBCA-94B1-614F-A847-2D601E493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588" y="1447801"/>
            <a:ext cx="3935412" cy="7148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18936-6EBF-BA47-AF56-69361AB12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40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BD4E2-4BD3-6D4D-A3BB-289E484F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73BC-A710-EC4C-8579-9BB518B8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C7CA-EC76-5542-ABB7-6260E8B7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9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7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7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EF25-689F-C04D-B876-2378ED16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7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6ABCA-4FDD-FF4B-99E8-3E0E08786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3588" y="1447801"/>
            <a:ext cx="3935412" cy="7148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A1F8D-31FB-B442-B500-59BDB835E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40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CB165-D96D-0E41-AA53-7A481B36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940BA-7893-4A40-87B0-4C4B4AD5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0CD8A-171B-EE40-95D0-7FEA6207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63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076E-AA68-DD45-9BE2-936CC6BC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C4684-3736-BF44-AA5C-6BFF66624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E288C-833B-CA43-9E44-79C67083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2FE-8CC1-0041-9794-8E3CE1EC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F5C1-84AB-6145-A0C5-CAE8F655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5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65BF76-7B28-E242-9B60-19D95E6D5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602" y="534990"/>
            <a:ext cx="1674813" cy="8524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24463-2889-3E42-B51D-670285EE5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988" y="534990"/>
            <a:ext cx="4875212" cy="8524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422D3-66BC-2249-9EC0-A4B0FDFF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3DD9D-0F3F-6D42-85E5-10D2FEC7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A185B-7B04-B243-BF55-0A439CA1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535521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1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9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0396F3B-23D3-8B47-BCE3-0415FEE3E6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8" y="30797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485079-2E02-3A4E-B263-73738CC546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6200" y="30797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C103436-38A2-6043-9FFA-838BACB45C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28738" y="51752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B9E6438-00D9-BC48-AF1F-7BBE68F443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86200" y="5175250"/>
            <a:ext cx="2419350" cy="1949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1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7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8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7" y="3017522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7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8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7" y="3017522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3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2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21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51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2C89-1D94-3044-8DEE-65986DFA2A6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51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51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1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62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1371E-ABD0-1449-A438-624602AB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90"/>
            <a:ext cx="6702425" cy="1944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29F50-1A17-B347-B5E0-0E9C13A16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678114"/>
            <a:ext cx="6702425" cy="638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22D88-554B-3D44-B976-BFDFDAA7A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990" y="9323388"/>
            <a:ext cx="1747837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EFEA9-1AAA-2F4F-93BC-966F37440AF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D815D-698E-254E-A1D8-1E4A65741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2BDC8-B8DE-114B-9A14-1E8A8BAA8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1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21" Type="http://schemas.openxmlformats.org/officeDocument/2006/relationships/image" Target="../media/image29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8.jpeg"/><Relationship Id="rId16" Type="http://schemas.openxmlformats.org/officeDocument/2006/relationships/image" Target="../media/image25.jpeg"/><Relationship Id="rId20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6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1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ach&#10;&#10;Description automatically generated">
            <a:extLst>
              <a:ext uri="{FF2B5EF4-FFF2-40B4-BE49-F238E27FC236}">
                <a16:creationId xmlns:a16="http://schemas.microsoft.com/office/drawing/2014/main" id="{29D4DA20-1219-9F4D-8D4B-B8579054A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99" y="-15995"/>
            <a:ext cx="7786499" cy="1016333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52FAC95-6887-DC47-B6AB-776CC3D88ECC}"/>
              </a:ext>
            </a:extLst>
          </p:cNvPr>
          <p:cNvSpPr/>
          <p:nvPr/>
        </p:nvSpPr>
        <p:spPr>
          <a:xfrm>
            <a:off x="133350" y="3085221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486CEC-EE9B-4A42-B1A9-4059C681524E}"/>
              </a:ext>
            </a:extLst>
          </p:cNvPr>
          <p:cNvSpPr txBox="1"/>
          <p:nvPr/>
        </p:nvSpPr>
        <p:spPr>
          <a:xfrm>
            <a:off x="133350" y="4445044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7939DA-D086-8049-873C-5B659395656A}"/>
              </a:ext>
            </a:extLst>
          </p:cNvPr>
          <p:cNvSpPr/>
          <p:nvPr/>
        </p:nvSpPr>
        <p:spPr>
          <a:xfrm>
            <a:off x="1573699" y="4493167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50754C-FDF3-1741-88BC-9D6F4CAB1844}"/>
              </a:ext>
            </a:extLst>
          </p:cNvPr>
          <p:cNvSpPr txBox="1"/>
          <p:nvPr/>
        </p:nvSpPr>
        <p:spPr>
          <a:xfrm>
            <a:off x="1563136" y="4566773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8D3E362-EAFC-8C4D-837C-D9DE42DC6C6D}"/>
              </a:ext>
            </a:extLst>
          </p:cNvPr>
          <p:cNvSpPr/>
          <p:nvPr/>
        </p:nvSpPr>
        <p:spPr>
          <a:xfrm>
            <a:off x="2690284" y="3082767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7DB045-F959-3D49-85D5-BB526E47EC5C}"/>
              </a:ext>
            </a:extLst>
          </p:cNvPr>
          <p:cNvSpPr/>
          <p:nvPr/>
        </p:nvSpPr>
        <p:spPr>
          <a:xfrm>
            <a:off x="4130633" y="4490715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F143A06-B16A-CF4D-B7E8-75E762CFFB2A}"/>
              </a:ext>
            </a:extLst>
          </p:cNvPr>
          <p:cNvSpPr txBox="1"/>
          <p:nvPr/>
        </p:nvSpPr>
        <p:spPr>
          <a:xfrm>
            <a:off x="4120070" y="4564319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C1B0FA5-2808-2F45-BC0C-1957CA1BA5D0}"/>
              </a:ext>
            </a:extLst>
          </p:cNvPr>
          <p:cNvSpPr/>
          <p:nvPr/>
        </p:nvSpPr>
        <p:spPr>
          <a:xfrm>
            <a:off x="5230284" y="3082767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AEA811-BF5E-2444-9697-25D08B9C268E}"/>
              </a:ext>
            </a:extLst>
          </p:cNvPr>
          <p:cNvSpPr/>
          <p:nvPr/>
        </p:nvSpPr>
        <p:spPr>
          <a:xfrm>
            <a:off x="6670633" y="4490715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1498893-0424-B641-8EFB-A05685F40F41}"/>
              </a:ext>
            </a:extLst>
          </p:cNvPr>
          <p:cNvSpPr txBox="1"/>
          <p:nvPr/>
        </p:nvSpPr>
        <p:spPr>
          <a:xfrm>
            <a:off x="6660070" y="4564319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80B6CD0-8039-414D-AFCA-360F21EC1BE9}"/>
              </a:ext>
            </a:extLst>
          </p:cNvPr>
          <p:cNvSpPr/>
          <p:nvPr/>
        </p:nvSpPr>
        <p:spPr>
          <a:xfrm>
            <a:off x="133350" y="5146803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A68AA09-896F-DF4F-96E5-6DEF20FA4258}"/>
              </a:ext>
            </a:extLst>
          </p:cNvPr>
          <p:cNvSpPr/>
          <p:nvPr/>
        </p:nvSpPr>
        <p:spPr>
          <a:xfrm>
            <a:off x="1573699" y="6554749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6D04A6F-BD84-8843-9150-8DB2D86057B2}"/>
              </a:ext>
            </a:extLst>
          </p:cNvPr>
          <p:cNvSpPr txBox="1"/>
          <p:nvPr/>
        </p:nvSpPr>
        <p:spPr>
          <a:xfrm>
            <a:off x="1563136" y="6628355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FD8D361-74D9-D54D-BBEB-8EF299EE94E4}"/>
              </a:ext>
            </a:extLst>
          </p:cNvPr>
          <p:cNvSpPr/>
          <p:nvPr/>
        </p:nvSpPr>
        <p:spPr>
          <a:xfrm>
            <a:off x="2690284" y="5146803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69B19AE-58A6-8D46-8565-5D53FF14D0DE}"/>
              </a:ext>
            </a:extLst>
          </p:cNvPr>
          <p:cNvSpPr/>
          <p:nvPr/>
        </p:nvSpPr>
        <p:spPr>
          <a:xfrm>
            <a:off x="4130633" y="6554751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6EC10F-F06B-684B-97FF-6AAC19821E55}"/>
              </a:ext>
            </a:extLst>
          </p:cNvPr>
          <p:cNvSpPr txBox="1"/>
          <p:nvPr/>
        </p:nvSpPr>
        <p:spPr>
          <a:xfrm>
            <a:off x="4120070" y="6628355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5366AA-1EBE-F042-B4CF-D2D9BE3BBAC5}"/>
              </a:ext>
            </a:extLst>
          </p:cNvPr>
          <p:cNvSpPr/>
          <p:nvPr/>
        </p:nvSpPr>
        <p:spPr>
          <a:xfrm>
            <a:off x="5230284" y="5146803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B154B0-FF73-F749-997A-98DFFD4B940A}"/>
              </a:ext>
            </a:extLst>
          </p:cNvPr>
          <p:cNvSpPr/>
          <p:nvPr/>
        </p:nvSpPr>
        <p:spPr>
          <a:xfrm>
            <a:off x="6670633" y="6554749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F8DDA3F-E815-6341-A2E1-69A282EDB612}"/>
              </a:ext>
            </a:extLst>
          </p:cNvPr>
          <p:cNvSpPr txBox="1"/>
          <p:nvPr/>
        </p:nvSpPr>
        <p:spPr>
          <a:xfrm>
            <a:off x="6660070" y="6628355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833F9C0-D3DF-9B46-9BA2-ED4B712EA0CC}"/>
              </a:ext>
            </a:extLst>
          </p:cNvPr>
          <p:cNvSpPr/>
          <p:nvPr/>
        </p:nvSpPr>
        <p:spPr>
          <a:xfrm>
            <a:off x="133350" y="7213870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1068D2E-78D4-B94E-9FFA-AA06E7D97BEF}"/>
              </a:ext>
            </a:extLst>
          </p:cNvPr>
          <p:cNvSpPr/>
          <p:nvPr/>
        </p:nvSpPr>
        <p:spPr>
          <a:xfrm>
            <a:off x="1573699" y="8621818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D5DEEB-7931-6244-B34B-D2A16E9921DE}"/>
              </a:ext>
            </a:extLst>
          </p:cNvPr>
          <p:cNvSpPr txBox="1"/>
          <p:nvPr/>
        </p:nvSpPr>
        <p:spPr>
          <a:xfrm>
            <a:off x="1563136" y="8703631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96E3901-672C-9841-80E2-1512EA666528}"/>
              </a:ext>
            </a:extLst>
          </p:cNvPr>
          <p:cNvSpPr/>
          <p:nvPr/>
        </p:nvSpPr>
        <p:spPr>
          <a:xfrm>
            <a:off x="2690284" y="7222079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302B33-6436-6A48-9B4D-418A96185746}"/>
              </a:ext>
            </a:extLst>
          </p:cNvPr>
          <p:cNvSpPr/>
          <p:nvPr/>
        </p:nvSpPr>
        <p:spPr>
          <a:xfrm>
            <a:off x="4130633" y="8621818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DF9C213-4AD1-3546-ACFA-9977F6B3C20A}"/>
              </a:ext>
            </a:extLst>
          </p:cNvPr>
          <p:cNvSpPr txBox="1"/>
          <p:nvPr/>
        </p:nvSpPr>
        <p:spPr>
          <a:xfrm>
            <a:off x="4120070" y="8703631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B4F0E85-3987-3F47-A7BA-86E0975A2C85}"/>
              </a:ext>
            </a:extLst>
          </p:cNvPr>
          <p:cNvSpPr/>
          <p:nvPr/>
        </p:nvSpPr>
        <p:spPr>
          <a:xfrm>
            <a:off x="5230284" y="7222079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CA37DC7-3A99-8C42-ABE2-77F0151BD309}"/>
              </a:ext>
            </a:extLst>
          </p:cNvPr>
          <p:cNvSpPr/>
          <p:nvPr/>
        </p:nvSpPr>
        <p:spPr>
          <a:xfrm>
            <a:off x="6670633" y="8621818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3C99A13-4004-7B45-A85E-C3F511EBA78B}"/>
              </a:ext>
            </a:extLst>
          </p:cNvPr>
          <p:cNvSpPr txBox="1"/>
          <p:nvPr/>
        </p:nvSpPr>
        <p:spPr>
          <a:xfrm>
            <a:off x="6660070" y="8703631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pic>
        <p:nvPicPr>
          <p:cNvPr id="101" name="Picture 100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BAC7F74B-4907-F94F-90B4-FB7DF8701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85" y="5282031"/>
            <a:ext cx="1736532" cy="1077571"/>
          </a:xfrm>
          <a:prstGeom prst="rect">
            <a:avLst/>
          </a:prstGeom>
        </p:spPr>
      </p:pic>
      <p:pic>
        <p:nvPicPr>
          <p:cNvPr id="58" name="Picture Placeholder 16">
            <a:extLst>
              <a:ext uri="{FF2B5EF4-FFF2-40B4-BE49-F238E27FC236}">
                <a16:creationId xmlns:a16="http://schemas.microsoft.com/office/drawing/2014/main" id="{39D15A9A-E8FC-BE4E-A226-C1F08A1B8F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51" r="-4898" b="-11251"/>
          <a:stretch/>
        </p:blipFill>
        <p:spPr>
          <a:xfrm>
            <a:off x="258398" y="7253140"/>
            <a:ext cx="2169253" cy="1424389"/>
          </a:xfrm>
          <a:prstGeom prst="rect">
            <a:avLst/>
          </a:prstGeom>
          <a:ln w="12700">
            <a:noFill/>
          </a:ln>
        </p:spPr>
      </p:pic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068578B1-CD24-EE4B-9393-2B4861967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77" y="3130245"/>
            <a:ext cx="1320098" cy="132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B9B38-B4A9-F14E-AC7B-BBD6ADEFD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257" y="5231656"/>
            <a:ext cx="1983403" cy="1155678"/>
          </a:xfrm>
          <a:prstGeom prst="rect">
            <a:avLst/>
          </a:prstGeom>
        </p:spPr>
      </p:pic>
      <p:pic>
        <p:nvPicPr>
          <p:cNvPr id="14" name="Picture 13" descr="A picture containing onion, vegetable, indoor, table&#10;&#10;Description automatically generated">
            <a:extLst>
              <a:ext uri="{FF2B5EF4-FFF2-40B4-BE49-F238E27FC236}">
                <a16:creationId xmlns:a16="http://schemas.microsoft.com/office/drawing/2014/main" id="{E7AB8651-D78C-424D-95EC-77BBD9C64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075" y="5223826"/>
            <a:ext cx="1583766" cy="12791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1D8DF-D862-4D74-92F6-7C272BD67A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5" t="15465" r="-545" b="1927"/>
          <a:stretch/>
        </p:blipFill>
        <p:spPr>
          <a:xfrm>
            <a:off x="-47553" y="-212141"/>
            <a:ext cx="7875709" cy="3145837"/>
          </a:xfrm>
          <a:prstGeom prst="rect">
            <a:avLst/>
          </a:prstGeom>
        </p:spPr>
      </p:pic>
      <p:pic>
        <p:nvPicPr>
          <p:cNvPr id="52" name="Picture 2" descr="https://image.sysco.com/image-server/product/image/0600890/web/1.jpg">
            <a:extLst>
              <a:ext uri="{FF2B5EF4-FFF2-40B4-BE49-F238E27FC236}">
                <a16:creationId xmlns:a16="http://schemas.microsoft.com/office/drawing/2014/main" id="{66F8F124-080B-4BF9-B71D-D0DE2C6A8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3979" b="11874"/>
          <a:stretch/>
        </p:blipFill>
        <p:spPr bwMode="auto">
          <a:xfrm>
            <a:off x="3148927" y="3169520"/>
            <a:ext cx="1603183" cy="12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2" descr="https://image.sysco.com/image-server/product/image/7123789/web/1.jpg">
            <a:extLst>
              <a:ext uri="{FF2B5EF4-FFF2-40B4-BE49-F238E27FC236}">
                <a16:creationId xmlns:a16="http://schemas.microsoft.com/office/drawing/2014/main" id="{D399AFF5-C42A-4AD9-ACD2-707F6947C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5" t="26837" r="19773" b="23521"/>
          <a:stretch/>
        </p:blipFill>
        <p:spPr bwMode="auto">
          <a:xfrm>
            <a:off x="5715030" y="3244561"/>
            <a:ext cx="1410467" cy="116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30A7480-4586-4BCE-8308-7522635961D2}"/>
              </a:ext>
            </a:extLst>
          </p:cNvPr>
          <p:cNvSpPr txBox="1"/>
          <p:nvPr/>
        </p:nvSpPr>
        <p:spPr>
          <a:xfrm>
            <a:off x="2690284" y="4417105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496705-99B0-4F11-8A49-70157F27C4EC}"/>
              </a:ext>
            </a:extLst>
          </p:cNvPr>
          <p:cNvSpPr txBox="1"/>
          <p:nvPr/>
        </p:nvSpPr>
        <p:spPr>
          <a:xfrm>
            <a:off x="5250141" y="4458009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50B7747-4AE2-4C0C-8BB4-702836A56F8C}"/>
              </a:ext>
            </a:extLst>
          </p:cNvPr>
          <p:cNvSpPr txBox="1"/>
          <p:nvPr/>
        </p:nvSpPr>
        <p:spPr>
          <a:xfrm>
            <a:off x="113489" y="6535206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68FBF50-668E-4067-9978-4F70A8F7677E}"/>
              </a:ext>
            </a:extLst>
          </p:cNvPr>
          <p:cNvSpPr txBox="1"/>
          <p:nvPr/>
        </p:nvSpPr>
        <p:spPr>
          <a:xfrm>
            <a:off x="2670423" y="6509721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8F09342-3C75-4C97-B47F-64E374CB8C69}"/>
              </a:ext>
            </a:extLst>
          </p:cNvPr>
          <p:cNvSpPr txBox="1"/>
          <p:nvPr/>
        </p:nvSpPr>
        <p:spPr>
          <a:xfrm>
            <a:off x="5230280" y="6550625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6D0C2D9-B832-4FC0-B4B4-CF51A9156ED2}"/>
              </a:ext>
            </a:extLst>
          </p:cNvPr>
          <p:cNvSpPr txBox="1"/>
          <p:nvPr/>
        </p:nvSpPr>
        <p:spPr>
          <a:xfrm>
            <a:off x="93628" y="8613663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A9A31D4-582D-45E3-92AB-565F15079ABE}"/>
              </a:ext>
            </a:extLst>
          </p:cNvPr>
          <p:cNvSpPr txBox="1"/>
          <p:nvPr/>
        </p:nvSpPr>
        <p:spPr>
          <a:xfrm>
            <a:off x="2650562" y="8588178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5A610A-9F7A-48D6-8287-8084ED11EABA}"/>
              </a:ext>
            </a:extLst>
          </p:cNvPr>
          <p:cNvSpPr txBox="1"/>
          <p:nvPr/>
        </p:nvSpPr>
        <p:spPr>
          <a:xfrm>
            <a:off x="5210419" y="8629082"/>
            <a:ext cx="1603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SUPC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Pack/Size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A1F81B-6F67-4641-94DE-E13AF31364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677941" y="2106933"/>
            <a:ext cx="4416518" cy="102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F38575-8A0A-3347-9847-49CBFEDA6B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5099" y="9248320"/>
            <a:ext cx="1462407" cy="8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4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sysco.com/image-server/product/image/0600890/web/1.jpg">
            <a:extLst>
              <a:ext uri="{FF2B5EF4-FFF2-40B4-BE49-F238E27FC236}">
                <a16:creationId xmlns:a16="http://schemas.microsoft.com/office/drawing/2014/main" id="{34715F1B-0572-4463-A518-1DF794F4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6768" cy="14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.sysco.com/image-server/product/image/3062217/web/2.jpg">
            <a:extLst>
              <a:ext uri="{FF2B5EF4-FFF2-40B4-BE49-F238E27FC236}">
                <a16:creationId xmlns:a16="http://schemas.microsoft.com/office/drawing/2014/main" id="{18C18BA6-589B-48B4-91D3-86F802B6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68" y="0"/>
            <a:ext cx="1937885" cy="14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.sysco.com/image-server/product/image/1222795/web/1.jpg">
            <a:extLst>
              <a:ext uri="{FF2B5EF4-FFF2-40B4-BE49-F238E27FC236}">
                <a16:creationId xmlns:a16="http://schemas.microsoft.com/office/drawing/2014/main" id="{7DBCA118-CD9E-4F9A-925F-6FD1CE47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36" y="0"/>
            <a:ext cx="1685221" cy="168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.sysco.com/image-server/product/image/0653089/web/1.jpg">
            <a:extLst>
              <a:ext uri="{FF2B5EF4-FFF2-40B4-BE49-F238E27FC236}">
                <a16:creationId xmlns:a16="http://schemas.microsoft.com/office/drawing/2014/main" id="{4522D44C-1E1A-48E0-926D-530CC73A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21" y="84220"/>
            <a:ext cx="1516779" cy="151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8DD05-ED2E-448B-AF71-2578E4014E7E}"/>
              </a:ext>
            </a:extLst>
          </p:cNvPr>
          <p:cNvSpPr txBox="1"/>
          <p:nvPr/>
        </p:nvSpPr>
        <p:spPr>
          <a:xfrm>
            <a:off x="467696" y="1284968"/>
            <a:ext cx="81516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Ribeye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B2C45-F119-4C40-932D-CC6B0BB232DA}"/>
              </a:ext>
            </a:extLst>
          </p:cNvPr>
          <p:cNvSpPr txBox="1"/>
          <p:nvPr/>
        </p:nvSpPr>
        <p:spPr>
          <a:xfrm>
            <a:off x="2143328" y="1293789"/>
            <a:ext cx="93647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 Strip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1E265-151D-41DC-B9A4-5AE99F0BFF94}"/>
              </a:ext>
            </a:extLst>
          </p:cNvPr>
          <p:cNvSpPr txBox="1"/>
          <p:nvPr/>
        </p:nvSpPr>
        <p:spPr>
          <a:xfrm>
            <a:off x="3818960" y="1302610"/>
            <a:ext cx="1294329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Fillet </a:t>
            </a:r>
            <a:r>
              <a:rPr lang="en-US" dirty="0" err="1"/>
              <a:t>Migon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B6B82C-6F42-49E5-A09A-EAB577944E8A}"/>
              </a:ext>
            </a:extLst>
          </p:cNvPr>
          <p:cNvSpPr txBox="1"/>
          <p:nvPr/>
        </p:nvSpPr>
        <p:spPr>
          <a:xfrm>
            <a:off x="5494592" y="1311431"/>
            <a:ext cx="1108317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</a:t>
            </a:r>
            <a:r>
              <a:rPr lang="en-US" dirty="0" err="1"/>
              <a:t>Sirlon</a:t>
            </a:r>
            <a:endParaRPr lang="en-US" dirty="0"/>
          </a:p>
        </p:txBody>
      </p:sp>
      <p:pic>
        <p:nvPicPr>
          <p:cNvPr id="1034" name="Picture 10" descr="https://image.sysco.com/image-server/product/image/0152033/web/1.jpg">
            <a:extLst>
              <a:ext uri="{FF2B5EF4-FFF2-40B4-BE49-F238E27FC236}">
                <a16:creationId xmlns:a16="http://schemas.microsoft.com/office/drawing/2014/main" id="{794D7146-D9E2-4A2B-9288-92248B91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1" y="1724121"/>
            <a:ext cx="1790277" cy="134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6236CD-761F-4F84-857E-736FA22CA900}"/>
              </a:ext>
            </a:extLst>
          </p:cNvPr>
          <p:cNvSpPr txBox="1"/>
          <p:nvPr/>
        </p:nvSpPr>
        <p:spPr>
          <a:xfrm>
            <a:off x="467696" y="2946104"/>
            <a:ext cx="95949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Iron</a:t>
            </a:r>
          </a:p>
        </p:txBody>
      </p:sp>
      <p:pic>
        <p:nvPicPr>
          <p:cNvPr id="1036" name="Picture 12" descr="https://image.sysco.com/image-server/product/image/0246746/web/1.jpg">
            <a:extLst>
              <a:ext uri="{FF2B5EF4-FFF2-40B4-BE49-F238E27FC236}">
                <a16:creationId xmlns:a16="http://schemas.microsoft.com/office/drawing/2014/main" id="{9935B627-0AEA-4C43-9276-F3FDD8C1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68" y="1496034"/>
            <a:ext cx="1790277" cy="143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D1890B-9A88-459E-8D4A-DA328B593E06}"/>
              </a:ext>
            </a:extLst>
          </p:cNvPr>
          <p:cNvSpPr txBox="1"/>
          <p:nvPr/>
        </p:nvSpPr>
        <p:spPr>
          <a:xfrm>
            <a:off x="2232159" y="2956782"/>
            <a:ext cx="160223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Bone-In Ribeye</a:t>
            </a:r>
          </a:p>
        </p:txBody>
      </p:sp>
      <p:pic>
        <p:nvPicPr>
          <p:cNvPr id="1038" name="Picture 14" descr="https://image.sysco.com/image-server/product/image/0380881/web/1.jpg">
            <a:extLst>
              <a:ext uri="{FF2B5EF4-FFF2-40B4-BE49-F238E27FC236}">
                <a16:creationId xmlns:a16="http://schemas.microsoft.com/office/drawing/2014/main" id="{A66A90C1-4C09-4EDB-A9E0-BF45C26F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53" y="1749208"/>
            <a:ext cx="1633621" cy="122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0D9887-4810-482D-88A6-3144E4DE8F4B}"/>
              </a:ext>
            </a:extLst>
          </p:cNvPr>
          <p:cNvSpPr txBox="1"/>
          <p:nvPr/>
        </p:nvSpPr>
        <p:spPr>
          <a:xfrm>
            <a:off x="4046620" y="2946104"/>
            <a:ext cx="90441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T-Bone </a:t>
            </a:r>
          </a:p>
        </p:txBody>
      </p:sp>
      <p:pic>
        <p:nvPicPr>
          <p:cNvPr id="1040" name="Picture 16" descr="https://image.sysco.com/image-server/product/image/1008481/web/1.jpg">
            <a:extLst>
              <a:ext uri="{FF2B5EF4-FFF2-40B4-BE49-F238E27FC236}">
                <a16:creationId xmlns:a16="http://schemas.microsoft.com/office/drawing/2014/main" id="{829A4C4E-ED7B-4D84-ADE3-DD1E36329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t="27851" r="22047" b="32992"/>
          <a:stretch/>
        </p:blipFill>
        <p:spPr bwMode="auto">
          <a:xfrm>
            <a:off x="320424" y="3669747"/>
            <a:ext cx="1299829" cy="84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1C3896-DC92-4DB2-83DA-61ED1451901B}"/>
              </a:ext>
            </a:extLst>
          </p:cNvPr>
          <p:cNvSpPr txBox="1"/>
          <p:nvPr/>
        </p:nvSpPr>
        <p:spPr>
          <a:xfrm>
            <a:off x="428637" y="4537291"/>
            <a:ext cx="79964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Potato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37EAC-7519-47E9-A82C-0ED486537CE7}"/>
              </a:ext>
            </a:extLst>
          </p:cNvPr>
          <p:cNvSpPr txBox="1"/>
          <p:nvPr/>
        </p:nvSpPr>
        <p:spPr>
          <a:xfrm>
            <a:off x="1809606" y="4542923"/>
            <a:ext cx="116647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Onion</a:t>
            </a:r>
          </a:p>
        </p:txBody>
      </p:sp>
      <p:pic>
        <p:nvPicPr>
          <p:cNvPr id="1044" name="Picture 20" descr="https://image.sysco.com/image-server/product/image/1048214/web/1.jpg">
            <a:extLst>
              <a:ext uri="{FF2B5EF4-FFF2-40B4-BE49-F238E27FC236}">
                <a16:creationId xmlns:a16="http://schemas.microsoft.com/office/drawing/2014/main" id="{90B3CC2E-7AC2-489A-88DA-DCD317F2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7" y="3420396"/>
            <a:ext cx="1166473" cy="116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4D713E-A5BD-4713-8297-5625205B2EFF}"/>
              </a:ext>
            </a:extLst>
          </p:cNvPr>
          <p:cNvSpPr txBox="1"/>
          <p:nvPr/>
        </p:nvSpPr>
        <p:spPr>
          <a:xfrm>
            <a:off x="2983241" y="4564896"/>
            <a:ext cx="141115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Onion</a:t>
            </a:r>
          </a:p>
        </p:txBody>
      </p:sp>
      <p:pic>
        <p:nvPicPr>
          <p:cNvPr id="1046" name="Picture 22" descr="https://image.sysco.com/image-server/product/image/5174321/web/1.jpg">
            <a:extLst>
              <a:ext uri="{FF2B5EF4-FFF2-40B4-BE49-F238E27FC236}">
                <a16:creationId xmlns:a16="http://schemas.microsoft.com/office/drawing/2014/main" id="{1B03F83D-03F6-427B-8C43-2EE01CAA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97" y="3594760"/>
            <a:ext cx="1127133" cy="112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56B71F-4FE4-410B-A068-F89F7D4F84A0}"/>
              </a:ext>
            </a:extLst>
          </p:cNvPr>
          <p:cNvSpPr txBox="1"/>
          <p:nvPr/>
        </p:nvSpPr>
        <p:spPr>
          <a:xfrm>
            <a:off x="4394397" y="4542923"/>
            <a:ext cx="137800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Onion</a:t>
            </a:r>
          </a:p>
        </p:txBody>
      </p:sp>
      <p:pic>
        <p:nvPicPr>
          <p:cNvPr id="1048" name="Picture 24" descr="https://image.sysco.com/image-server/product/image/1091168/web/1.jpg">
            <a:extLst>
              <a:ext uri="{FF2B5EF4-FFF2-40B4-BE49-F238E27FC236}">
                <a16:creationId xmlns:a16="http://schemas.microsoft.com/office/drawing/2014/main" id="{2EF3E6D9-37C8-4DB1-AD2A-7AB2D8DF1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" y="5119028"/>
            <a:ext cx="1335504" cy="13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F38C3FB-B7C6-4C60-80A8-F521929B2778}"/>
              </a:ext>
            </a:extLst>
          </p:cNvPr>
          <p:cNvSpPr txBox="1"/>
          <p:nvPr/>
        </p:nvSpPr>
        <p:spPr>
          <a:xfrm>
            <a:off x="467411" y="6378374"/>
            <a:ext cx="101188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Romaine</a:t>
            </a:r>
          </a:p>
        </p:txBody>
      </p:sp>
      <p:pic>
        <p:nvPicPr>
          <p:cNvPr id="1050" name="Picture 26" descr="https://image.sysco.com/image-server/product/image/1675909/web/1.jpg">
            <a:extLst>
              <a:ext uri="{FF2B5EF4-FFF2-40B4-BE49-F238E27FC236}">
                <a16:creationId xmlns:a16="http://schemas.microsoft.com/office/drawing/2014/main" id="{E1B0FF30-0320-4661-97CA-879E57CE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91" y="5173364"/>
            <a:ext cx="1790277" cy="11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2AD167-2925-42DB-9A75-D359F261926A}"/>
              </a:ext>
            </a:extLst>
          </p:cNvPr>
          <p:cNvSpPr txBox="1"/>
          <p:nvPr/>
        </p:nvSpPr>
        <p:spPr>
          <a:xfrm>
            <a:off x="1848294" y="6346172"/>
            <a:ext cx="1206228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Leaf</a:t>
            </a:r>
          </a:p>
        </p:txBody>
      </p:sp>
      <p:pic>
        <p:nvPicPr>
          <p:cNvPr id="1052" name="Picture 28" descr="https://image.sysco.com/image-server/product/image/6847420/web/1.jpg">
            <a:extLst>
              <a:ext uri="{FF2B5EF4-FFF2-40B4-BE49-F238E27FC236}">
                <a16:creationId xmlns:a16="http://schemas.microsoft.com/office/drawing/2014/main" id="{D170531A-B81F-4004-8BF9-842C65D5C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11041" r="13366" b="16629"/>
          <a:stretch/>
        </p:blipFill>
        <p:spPr bwMode="auto">
          <a:xfrm>
            <a:off x="3282831" y="5040185"/>
            <a:ext cx="1206737" cy="118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33132A-4F47-4BEF-84B6-6AAD9363DF51}"/>
              </a:ext>
            </a:extLst>
          </p:cNvPr>
          <p:cNvSpPr txBox="1"/>
          <p:nvPr/>
        </p:nvSpPr>
        <p:spPr>
          <a:xfrm>
            <a:off x="3541726" y="6336264"/>
            <a:ext cx="87883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Iceberg</a:t>
            </a:r>
          </a:p>
        </p:txBody>
      </p:sp>
      <p:pic>
        <p:nvPicPr>
          <p:cNvPr id="1056" name="Picture 32" descr="https://image.sysco.com/image-server/product/image/2175230/web/1.jpg">
            <a:extLst>
              <a:ext uri="{FF2B5EF4-FFF2-40B4-BE49-F238E27FC236}">
                <a16:creationId xmlns:a16="http://schemas.microsoft.com/office/drawing/2014/main" id="{BA4B65A4-FCFA-4B60-A999-56785C04C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11242" r="10698" b="16916"/>
          <a:stretch/>
        </p:blipFill>
        <p:spPr bwMode="auto">
          <a:xfrm>
            <a:off x="4420556" y="5040691"/>
            <a:ext cx="1374498" cy="127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BBAABB3-C6C5-49A9-AE19-8358373CDF3D}"/>
              </a:ext>
            </a:extLst>
          </p:cNvPr>
          <p:cNvSpPr txBox="1"/>
          <p:nvPr/>
        </p:nvSpPr>
        <p:spPr>
          <a:xfrm>
            <a:off x="4691900" y="6322095"/>
            <a:ext cx="988797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Leaf</a:t>
            </a:r>
          </a:p>
        </p:txBody>
      </p:sp>
      <p:pic>
        <p:nvPicPr>
          <p:cNvPr id="1058" name="Picture 34" descr="https://image.sysco.com/image-server/product/image/1488354/web/1.jpg">
            <a:extLst>
              <a:ext uri="{FF2B5EF4-FFF2-40B4-BE49-F238E27FC236}">
                <a16:creationId xmlns:a16="http://schemas.microsoft.com/office/drawing/2014/main" id="{B71FEF57-4680-491F-9224-F85DEF08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1" y="6759070"/>
            <a:ext cx="1359378" cy="135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AFB04E-9533-4825-8162-F2F35844CDB2}"/>
              </a:ext>
            </a:extLst>
          </p:cNvPr>
          <p:cNvSpPr txBox="1"/>
          <p:nvPr/>
        </p:nvSpPr>
        <p:spPr>
          <a:xfrm>
            <a:off x="311606" y="7822322"/>
            <a:ext cx="138698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Heritage Mix</a:t>
            </a:r>
          </a:p>
        </p:txBody>
      </p:sp>
      <p:pic>
        <p:nvPicPr>
          <p:cNvPr id="1060" name="Picture 36" descr="https://image.sysco.com/image-server/product/image/3620408/web/1.jpg">
            <a:extLst>
              <a:ext uri="{FF2B5EF4-FFF2-40B4-BE49-F238E27FC236}">
                <a16:creationId xmlns:a16="http://schemas.microsoft.com/office/drawing/2014/main" id="{0DB369D8-A962-40D1-9793-3117462B7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21761" r="16451" b="17165"/>
          <a:stretch/>
        </p:blipFill>
        <p:spPr bwMode="auto">
          <a:xfrm>
            <a:off x="2064013" y="6715376"/>
            <a:ext cx="1258420" cy="11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FA24526-B3DE-41DD-B6B9-443FEBCAEAB0}"/>
              </a:ext>
            </a:extLst>
          </p:cNvPr>
          <p:cNvSpPr txBox="1"/>
          <p:nvPr/>
        </p:nvSpPr>
        <p:spPr>
          <a:xfrm>
            <a:off x="2064013" y="7822322"/>
            <a:ext cx="128118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Iceberg Mix</a:t>
            </a:r>
          </a:p>
        </p:txBody>
      </p:sp>
      <p:pic>
        <p:nvPicPr>
          <p:cNvPr id="1062" name="Picture 38" descr="https://image.sysco.com/image-server/product/image/121952/web/1.jpg">
            <a:extLst>
              <a:ext uri="{FF2B5EF4-FFF2-40B4-BE49-F238E27FC236}">
                <a16:creationId xmlns:a16="http://schemas.microsoft.com/office/drawing/2014/main" id="{82A833C7-3FF6-4F4E-A00A-63AE8FDE2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 b="13620"/>
          <a:stretch/>
        </p:blipFill>
        <p:spPr bwMode="auto">
          <a:xfrm>
            <a:off x="3541726" y="6861895"/>
            <a:ext cx="1495990" cy="104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EB89D4A-3FD6-4F42-9B5A-4277465B2FDC}"/>
              </a:ext>
            </a:extLst>
          </p:cNvPr>
          <p:cNvSpPr txBox="1"/>
          <p:nvPr/>
        </p:nvSpPr>
        <p:spPr>
          <a:xfrm>
            <a:off x="3710622" y="7822322"/>
            <a:ext cx="1281185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Mix with Hearts</a:t>
            </a:r>
          </a:p>
        </p:txBody>
      </p:sp>
      <p:pic>
        <p:nvPicPr>
          <p:cNvPr id="1064" name="Picture 40" descr="https://image.sysco.com/image-server/product/image/0123939/web/1.jpg">
            <a:extLst>
              <a:ext uri="{FF2B5EF4-FFF2-40B4-BE49-F238E27FC236}">
                <a16:creationId xmlns:a16="http://schemas.microsoft.com/office/drawing/2014/main" id="{78966ECF-B1BA-4041-98B5-98E1D24EB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0634"/>
          <a:stretch/>
        </p:blipFill>
        <p:spPr bwMode="auto">
          <a:xfrm>
            <a:off x="5168389" y="6747578"/>
            <a:ext cx="1422332" cy="11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14D9CE3-74DD-4976-A11F-67C404255BB9}"/>
              </a:ext>
            </a:extLst>
          </p:cNvPr>
          <p:cNvSpPr txBox="1"/>
          <p:nvPr/>
        </p:nvSpPr>
        <p:spPr>
          <a:xfrm>
            <a:off x="5368006" y="7826594"/>
            <a:ext cx="1178528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Spring Mix</a:t>
            </a:r>
          </a:p>
        </p:txBody>
      </p:sp>
      <p:pic>
        <p:nvPicPr>
          <p:cNvPr id="1066" name="Picture 42" descr="https://image.sysco.com/image-server/product/image/7123789/web/1.jpg">
            <a:extLst>
              <a:ext uri="{FF2B5EF4-FFF2-40B4-BE49-F238E27FC236}">
                <a16:creationId xmlns:a16="http://schemas.microsoft.com/office/drawing/2014/main" id="{FF59EDED-67EA-41A7-9FE3-C81FCA2AE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5" t="26837" r="19773" b="23521"/>
          <a:stretch/>
        </p:blipFill>
        <p:spPr bwMode="auto">
          <a:xfrm>
            <a:off x="481213" y="8468957"/>
            <a:ext cx="932458" cy="76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A8EB164-457A-4225-BF4B-81951972B5E6}"/>
              </a:ext>
            </a:extLst>
          </p:cNvPr>
          <p:cNvSpPr txBox="1"/>
          <p:nvPr/>
        </p:nvSpPr>
        <p:spPr>
          <a:xfrm>
            <a:off x="547757" y="9145544"/>
            <a:ext cx="88755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Tomato</a:t>
            </a:r>
          </a:p>
        </p:txBody>
      </p:sp>
      <p:pic>
        <p:nvPicPr>
          <p:cNvPr id="1068" name="Picture 44" descr="https://image.sysco.com/image-server/product/image/5418132/web/1.jpg">
            <a:extLst>
              <a:ext uri="{FF2B5EF4-FFF2-40B4-BE49-F238E27FC236}">
                <a16:creationId xmlns:a16="http://schemas.microsoft.com/office/drawing/2014/main" id="{AAD6C5FC-A48A-4A0F-BE53-447F34DA4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9" t="23174" r="21613" b="24859"/>
          <a:stretch/>
        </p:blipFill>
        <p:spPr bwMode="auto">
          <a:xfrm>
            <a:off x="1816768" y="8562366"/>
            <a:ext cx="728551" cy="5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54E6DAC-7559-4709-87E1-4DBA343CC0E5}"/>
              </a:ext>
            </a:extLst>
          </p:cNvPr>
          <p:cNvSpPr txBox="1"/>
          <p:nvPr/>
        </p:nvSpPr>
        <p:spPr>
          <a:xfrm>
            <a:off x="1577002" y="9131834"/>
            <a:ext cx="147752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Roma Tomato</a:t>
            </a:r>
          </a:p>
        </p:txBody>
      </p:sp>
      <p:pic>
        <p:nvPicPr>
          <p:cNvPr id="1070" name="Picture 46" descr="https://image.sysco.com/image-server/product/image/1735347/web/1.jpg">
            <a:extLst>
              <a:ext uri="{FF2B5EF4-FFF2-40B4-BE49-F238E27FC236}">
                <a16:creationId xmlns:a16="http://schemas.microsoft.com/office/drawing/2014/main" id="{F26DED72-67CA-4311-B412-124313ADE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34734" r="12862" b="50619"/>
          <a:stretch/>
        </p:blipFill>
        <p:spPr bwMode="auto">
          <a:xfrm>
            <a:off x="2936384" y="8528754"/>
            <a:ext cx="2199211" cy="45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FCE4D52-57E2-4FB0-BC90-A149D0F39AAC}"/>
              </a:ext>
            </a:extLst>
          </p:cNvPr>
          <p:cNvSpPr txBox="1"/>
          <p:nvPr/>
        </p:nvSpPr>
        <p:spPr>
          <a:xfrm>
            <a:off x="3095632" y="9113870"/>
            <a:ext cx="186461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English Cucumber</a:t>
            </a:r>
          </a:p>
        </p:txBody>
      </p:sp>
      <p:pic>
        <p:nvPicPr>
          <p:cNvPr id="1072" name="Picture 48" descr="https://image.sysco.com/image-server/product/image/6686471/web/1.jpg">
            <a:extLst>
              <a:ext uri="{FF2B5EF4-FFF2-40B4-BE49-F238E27FC236}">
                <a16:creationId xmlns:a16="http://schemas.microsoft.com/office/drawing/2014/main" id="{716A79B1-CD80-48D8-9AC4-D5FFE1397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82" y="8123011"/>
            <a:ext cx="793528" cy="102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46C76D2-BF57-4935-8035-E95239DE37F7}"/>
              </a:ext>
            </a:extLst>
          </p:cNvPr>
          <p:cNvSpPr txBox="1"/>
          <p:nvPr/>
        </p:nvSpPr>
        <p:spPr>
          <a:xfrm>
            <a:off x="5303916" y="9147432"/>
            <a:ext cx="1151277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Cucumber</a:t>
            </a:r>
          </a:p>
        </p:txBody>
      </p:sp>
      <p:pic>
        <p:nvPicPr>
          <p:cNvPr id="50" name="Picture 49" descr="A picture containing onion, vegetable, indoor, table&#10;&#10;Description automatically generated">
            <a:extLst>
              <a:ext uri="{FF2B5EF4-FFF2-40B4-BE49-F238E27FC236}">
                <a16:creationId xmlns:a16="http://schemas.microsoft.com/office/drawing/2014/main" id="{73E43B6D-4244-43CA-AD84-A858B4E832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79528" y="3724493"/>
            <a:ext cx="1108317" cy="8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99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0B1EC66F59D14EA2F6FC09BE2C6D1D" ma:contentTypeVersion="13" ma:contentTypeDescription="Create a new document." ma:contentTypeScope="" ma:versionID="54115455e9b680c412cc136ab2249385">
  <xsd:schema xmlns:xsd="http://www.w3.org/2001/XMLSchema" xmlns:xs="http://www.w3.org/2001/XMLSchema" xmlns:p="http://schemas.microsoft.com/office/2006/metadata/properties" xmlns:ns3="70ad015a-1c7e-4d9d-86a0-912a5059d574" xmlns:ns4="d57e74c8-875f-4abc-8f46-130831414112" targetNamespace="http://schemas.microsoft.com/office/2006/metadata/properties" ma:root="true" ma:fieldsID="fc053aee8d257788c06520c73fc58aa7" ns3:_="" ns4:_="">
    <xsd:import namespace="70ad015a-1c7e-4d9d-86a0-912a5059d574"/>
    <xsd:import namespace="d57e74c8-875f-4abc-8f46-13083141411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ad015a-1c7e-4d9d-86a0-912a5059d5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7e74c8-875f-4abc-8f46-1308314141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1FB965-FAD9-4EDA-A94B-F5CC9D1A5C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AE4824-8B26-4BA2-ADB4-B40F179D1B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ad015a-1c7e-4d9d-86a0-912a5059d574"/>
    <ds:schemaRef ds:uri="d57e74c8-875f-4abc-8f46-1308314141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2569DC-DA9E-4126-A3DC-E1CFF88A65F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113</Words>
  <Application>Microsoft Office PowerPoint</Application>
  <PresentationFormat>Custom</PresentationFormat>
  <Paragraphs>59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Custom Design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McChesney, Victoria 000</cp:lastModifiedBy>
  <cp:revision>25</cp:revision>
  <dcterms:created xsi:type="dcterms:W3CDTF">2020-03-23T18:56:27Z</dcterms:created>
  <dcterms:modified xsi:type="dcterms:W3CDTF">2020-04-09T14:21:40Z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0x010100ED0B1EC66F59D14EA2F6FC09BE2C6D1D</vt:lpwstr>
  </property>
</Properties>
</file>