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8" r:id="rId6"/>
    <p:sldId id="259" r:id="rId7"/>
    <p:sldId id="260" r:id="rId8"/>
  </p:sldIdLst>
  <p:sldSz cx="10058400" cy="1554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000000"/>
    <a:srgbClr val="585D00"/>
    <a:srgbClr val="622E17"/>
    <a:srgbClr val="ECB01F"/>
    <a:srgbClr val="6A2F74"/>
    <a:srgbClr val="312664"/>
    <a:srgbClr val="EF861D"/>
    <a:srgbClr val="0C7AB2"/>
    <a:srgbClr val="118F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D40425-F8BE-490E-8D3A-00A600EF9D45}" v="62" dt="2020-04-20T16:27:00.0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4"/>
  </p:normalViewPr>
  <p:slideViewPr>
    <p:cSldViewPr snapToGrid="0" snapToObjects="1">
      <p:cViewPr varScale="1">
        <p:scale>
          <a:sx n="51" d="100"/>
          <a:sy n="51" d="100"/>
        </p:scale>
        <p:origin x="32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orsythe, Amy 000" userId="e75525f9-30b2-469d-83af-662c06c3034f" providerId="ADAL" clId="{60D40425-F8BE-490E-8D3A-00A600EF9D45}"/>
    <pc:docChg chg="undo custSel addSld delSld modSld">
      <pc:chgData name="Forsythe, Amy 000" userId="e75525f9-30b2-469d-83af-662c06c3034f" providerId="ADAL" clId="{60D40425-F8BE-490E-8D3A-00A600EF9D45}" dt="2020-04-20T16:27:19.514" v="300" actId="1076"/>
      <pc:docMkLst>
        <pc:docMk/>
      </pc:docMkLst>
      <pc:sldChg chg="addSp modSp">
        <pc:chgData name="Forsythe, Amy 000" userId="e75525f9-30b2-469d-83af-662c06c3034f" providerId="ADAL" clId="{60D40425-F8BE-490E-8D3A-00A600EF9D45}" dt="2020-04-20T16:22:24.497" v="264" actId="688"/>
        <pc:sldMkLst>
          <pc:docMk/>
          <pc:sldMk cId="3053143385" sldId="256"/>
        </pc:sldMkLst>
        <pc:spChg chg="ord">
          <ac:chgData name="Forsythe, Amy 000" userId="e75525f9-30b2-469d-83af-662c06c3034f" providerId="ADAL" clId="{60D40425-F8BE-490E-8D3A-00A600EF9D45}" dt="2020-04-20T16:20:30.524" v="183" actId="167"/>
          <ac:spMkLst>
            <pc:docMk/>
            <pc:sldMk cId="3053143385" sldId="256"/>
            <ac:spMk id="12" creationId="{D1E7C165-A3E4-47EF-A259-DDDD0E6727B4}"/>
          </ac:spMkLst>
        </pc:spChg>
        <pc:spChg chg="mod">
          <ac:chgData name="Forsythe, Amy 000" userId="e75525f9-30b2-469d-83af-662c06c3034f" providerId="ADAL" clId="{60D40425-F8BE-490E-8D3A-00A600EF9D45}" dt="2020-04-20T16:20:41.390" v="184" actId="207"/>
          <ac:spMkLst>
            <pc:docMk/>
            <pc:sldMk cId="3053143385" sldId="256"/>
            <ac:spMk id="13" creationId="{42DEF006-7F57-2740-B832-1CE907B2B242}"/>
          </ac:spMkLst>
        </pc:spChg>
        <pc:picChg chg="mod">
          <ac:chgData name="Forsythe, Amy 000" userId="e75525f9-30b2-469d-83af-662c06c3034f" providerId="ADAL" clId="{60D40425-F8BE-490E-8D3A-00A600EF9D45}" dt="2020-04-20T16:22:17.582" v="254" actId="1076"/>
          <ac:picMkLst>
            <pc:docMk/>
            <pc:sldMk cId="3053143385" sldId="256"/>
            <ac:picMk id="7" creationId="{358DB788-4D27-484E-ADAE-67C216494CBA}"/>
          </ac:picMkLst>
        </pc:picChg>
        <pc:picChg chg="add mod ord modCrop">
          <ac:chgData name="Forsythe, Amy 000" userId="e75525f9-30b2-469d-83af-662c06c3034f" providerId="ADAL" clId="{60D40425-F8BE-490E-8D3A-00A600EF9D45}" dt="2020-04-20T16:22:24.497" v="264" actId="688"/>
          <ac:picMkLst>
            <pc:docMk/>
            <pc:sldMk cId="3053143385" sldId="256"/>
            <ac:picMk id="11" creationId="{CFAB533F-0C44-4954-9E03-F0487FB00684}"/>
          </ac:picMkLst>
        </pc:picChg>
      </pc:sldChg>
      <pc:sldChg chg="addSp delSp modSp">
        <pc:chgData name="Forsythe, Amy 000" userId="e75525f9-30b2-469d-83af-662c06c3034f" providerId="ADAL" clId="{60D40425-F8BE-490E-8D3A-00A600EF9D45}" dt="2020-04-20T16:27:19.514" v="300" actId="1076"/>
        <pc:sldMkLst>
          <pc:docMk/>
          <pc:sldMk cId="1958856806" sldId="257"/>
        </pc:sldMkLst>
        <pc:spChg chg="add mod ord">
          <ac:chgData name="Forsythe, Amy 000" userId="e75525f9-30b2-469d-83af-662c06c3034f" providerId="ADAL" clId="{60D40425-F8BE-490E-8D3A-00A600EF9D45}" dt="2020-04-20T16:25:40.507" v="291" actId="14100"/>
          <ac:spMkLst>
            <pc:docMk/>
            <pc:sldMk cId="1958856806" sldId="257"/>
            <ac:spMk id="2" creationId="{5A7A0436-6C45-4406-922F-00BFF7CD5894}"/>
          </ac:spMkLst>
        </pc:spChg>
        <pc:spChg chg="del">
          <ac:chgData name="Forsythe, Amy 000" userId="e75525f9-30b2-469d-83af-662c06c3034f" providerId="ADAL" clId="{60D40425-F8BE-490E-8D3A-00A600EF9D45}" dt="2020-04-16T15:22:03.395" v="140" actId="478"/>
          <ac:spMkLst>
            <pc:docMk/>
            <pc:sldMk cId="1958856806" sldId="257"/>
            <ac:spMk id="4" creationId="{9264C679-2B6B-4237-8596-E18E047E665F}"/>
          </ac:spMkLst>
        </pc:spChg>
        <pc:spChg chg="add del mod">
          <ac:chgData name="Forsythe, Amy 000" userId="e75525f9-30b2-469d-83af-662c06c3034f" providerId="ADAL" clId="{60D40425-F8BE-490E-8D3A-00A600EF9D45}" dt="2020-04-20T16:25:22.005" v="286" actId="478"/>
          <ac:spMkLst>
            <pc:docMk/>
            <pc:sldMk cId="1958856806" sldId="257"/>
            <ac:spMk id="6" creationId="{B436DB3F-3918-4CDF-BF7D-7F796E3CE696}"/>
          </ac:spMkLst>
        </pc:spChg>
        <pc:spChg chg="del mod">
          <ac:chgData name="Forsythe, Amy 000" userId="e75525f9-30b2-469d-83af-662c06c3034f" providerId="ADAL" clId="{60D40425-F8BE-490E-8D3A-00A600EF9D45}" dt="2020-04-20T16:24:10.214" v="274" actId="478"/>
          <ac:spMkLst>
            <pc:docMk/>
            <pc:sldMk cId="1958856806" sldId="257"/>
            <ac:spMk id="11" creationId="{007EBC2B-7172-4AD2-9205-0E6A2020A524}"/>
          </ac:spMkLst>
        </pc:spChg>
        <pc:spChg chg="del">
          <ac:chgData name="Forsythe, Amy 000" userId="e75525f9-30b2-469d-83af-662c06c3034f" providerId="ADAL" clId="{60D40425-F8BE-490E-8D3A-00A600EF9D45}" dt="2020-04-16T15:20:14.594" v="115" actId="478"/>
          <ac:spMkLst>
            <pc:docMk/>
            <pc:sldMk cId="1958856806" sldId="257"/>
            <ac:spMk id="12" creationId="{AC83AFC5-EDBD-437E-B410-FDC0EA50E89E}"/>
          </ac:spMkLst>
        </pc:spChg>
        <pc:spChg chg="mod">
          <ac:chgData name="Forsythe, Amy 000" userId="e75525f9-30b2-469d-83af-662c06c3034f" providerId="ADAL" clId="{60D40425-F8BE-490E-8D3A-00A600EF9D45}" dt="2020-04-20T16:25:33.392" v="288" actId="1076"/>
          <ac:spMkLst>
            <pc:docMk/>
            <pc:sldMk cId="1958856806" sldId="257"/>
            <ac:spMk id="13" creationId="{42DEF006-7F57-2740-B832-1CE907B2B242}"/>
          </ac:spMkLst>
        </pc:spChg>
        <pc:spChg chg="mod ord">
          <ac:chgData name="Forsythe, Amy 000" userId="e75525f9-30b2-469d-83af-662c06c3034f" providerId="ADAL" clId="{60D40425-F8BE-490E-8D3A-00A600EF9D45}" dt="2020-04-20T16:25:45.915" v="293" actId="1076"/>
          <ac:spMkLst>
            <pc:docMk/>
            <pc:sldMk cId="1958856806" sldId="257"/>
            <ac:spMk id="14" creationId="{5440F404-964C-E74A-BE8E-666CAA013C9B}"/>
          </ac:spMkLst>
        </pc:spChg>
        <pc:grpChg chg="del mod">
          <ac:chgData name="Forsythe, Amy 000" userId="e75525f9-30b2-469d-83af-662c06c3034f" providerId="ADAL" clId="{60D40425-F8BE-490E-8D3A-00A600EF9D45}" dt="2020-04-20T16:27:07.228" v="298" actId="478"/>
          <ac:grpSpMkLst>
            <pc:docMk/>
            <pc:sldMk cId="1958856806" sldId="257"/>
            <ac:grpSpMk id="8" creationId="{7A9D5948-41A2-410F-9C55-AC5BE839A535}"/>
          </ac:grpSpMkLst>
        </pc:grpChg>
        <pc:grpChg chg="add mod">
          <ac:chgData name="Forsythe, Amy 000" userId="e75525f9-30b2-469d-83af-662c06c3034f" providerId="ADAL" clId="{60D40425-F8BE-490E-8D3A-00A600EF9D45}" dt="2020-04-20T16:27:04.700" v="297" actId="1076"/>
          <ac:grpSpMkLst>
            <pc:docMk/>
            <pc:sldMk cId="1958856806" sldId="257"/>
            <ac:grpSpMk id="12" creationId="{AFCA6B80-5FD6-4068-82FD-B61764794FB2}"/>
          </ac:grpSpMkLst>
        </pc:grpChg>
        <pc:picChg chg="del">
          <ac:chgData name="Forsythe, Amy 000" userId="e75525f9-30b2-469d-83af-662c06c3034f" providerId="ADAL" clId="{60D40425-F8BE-490E-8D3A-00A600EF9D45}" dt="2020-04-16T15:20:12.842" v="114" actId="478"/>
          <ac:picMkLst>
            <pc:docMk/>
            <pc:sldMk cId="1958856806" sldId="257"/>
            <ac:picMk id="3" creationId="{C6EB8BCD-0572-42B4-BE01-5494991CDCBD}"/>
          </ac:picMkLst>
        </pc:picChg>
        <pc:picChg chg="add mod modCrop">
          <ac:chgData name="Forsythe, Amy 000" userId="e75525f9-30b2-469d-83af-662c06c3034f" providerId="ADAL" clId="{60D40425-F8BE-490E-8D3A-00A600EF9D45}" dt="2020-04-20T16:27:19.514" v="300" actId="1076"/>
          <ac:picMkLst>
            <pc:docMk/>
            <pc:sldMk cId="1958856806" sldId="257"/>
            <ac:picMk id="5" creationId="{1B834632-E773-4AD9-A78D-06C2C3FD0693}"/>
          </ac:picMkLst>
        </pc:picChg>
        <pc:picChg chg="mod ord">
          <ac:chgData name="Forsythe, Amy 000" userId="e75525f9-30b2-469d-83af-662c06c3034f" providerId="ADAL" clId="{60D40425-F8BE-490E-8D3A-00A600EF9D45}" dt="2020-04-20T16:25:43.191" v="292" actId="1076"/>
          <ac:picMkLst>
            <pc:docMk/>
            <pc:sldMk cId="1958856806" sldId="257"/>
            <ac:picMk id="15" creationId="{8B76E0FF-9A98-0A43-8C1D-694EBDFCF136}"/>
          </ac:picMkLst>
        </pc:picChg>
      </pc:sldChg>
      <pc:sldChg chg="addSp delSp modSp">
        <pc:chgData name="Forsythe, Amy 000" userId="e75525f9-30b2-469d-83af-662c06c3034f" providerId="ADAL" clId="{60D40425-F8BE-490E-8D3A-00A600EF9D45}" dt="2020-04-16T15:28:32.307" v="169" actId="14100"/>
        <pc:sldMkLst>
          <pc:docMk/>
          <pc:sldMk cId="2162672982" sldId="259"/>
        </pc:sldMkLst>
        <pc:spChg chg="mod">
          <ac:chgData name="Forsythe, Amy 000" userId="e75525f9-30b2-469d-83af-662c06c3034f" providerId="ADAL" clId="{60D40425-F8BE-490E-8D3A-00A600EF9D45}" dt="2020-04-16T15:16:46.052" v="113" actId="1076"/>
          <ac:spMkLst>
            <pc:docMk/>
            <pc:sldMk cId="2162672982" sldId="259"/>
            <ac:spMk id="13" creationId="{42DEF006-7F57-2740-B832-1CE907B2B242}"/>
          </ac:spMkLst>
        </pc:spChg>
        <pc:spChg chg="mod ord">
          <ac:chgData name="Forsythe, Amy 000" userId="e75525f9-30b2-469d-83af-662c06c3034f" providerId="ADAL" clId="{60D40425-F8BE-490E-8D3A-00A600EF9D45}" dt="2020-04-16T15:24:05.655" v="164" actId="207"/>
          <ac:spMkLst>
            <pc:docMk/>
            <pc:sldMk cId="2162672982" sldId="259"/>
            <ac:spMk id="14" creationId="{5440F404-964C-E74A-BE8E-666CAA013C9B}"/>
          </ac:spMkLst>
        </pc:spChg>
        <pc:spChg chg="del">
          <ac:chgData name="Forsythe, Amy 000" userId="e75525f9-30b2-469d-83af-662c06c3034f" providerId="ADAL" clId="{60D40425-F8BE-490E-8D3A-00A600EF9D45}" dt="2020-04-16T14:48:14.848" v="0" actId="478"/>
          <ac:spMkLst>
            <pc:docMk/>
            <pc:sldMk cId="2162672982" sldId="259"/>
            <ac:spMk id="16" creationId="{DE4E603B-ABD7-4290-BB61-E38A3CAB49B5}"/>
          </ac:spMkLst>
        </pc:spChg>
        <pc:spChg chg="mod ord">
          <ac:chgData name="Forsythe, Amy 000" userId="e75525f9-30b2-469d-83af-662c06c3034f" providerId="ADAL" clId="{60D40425-F8BE-490E-8D3A-00A600EF9D45}" dt="2020-04-16T15:28:09.589" v="168" actId="207"/>
          <ac:spMkLst>
            <pc:docMk/>
            <pc:sldMk cId="2162672982" sldId="259"/>
            <ac:spMk id="18" creationId="{A62CCC89-B5F4-4832-8CDC-30B654A22A90}"/>
          </ac:spMkLst>
        </pc:spChg>
        <pc:spChg chg="add mod">
          <ac:chgData name="Forsythe, Amy 000" userId="e75525f9-30b2-469d-83af-662c06c3034f" providerId="ADAL" clId="{60D40425-F8BE-490E-8D3A-00A600EF9D45}" dt="2020-04-16T15:16:39.837" v="111" actId="14100"/>
          <ac:spMkLst>
            <pc:docMk/>
            <pc:sldMk cId="2162672982" sldId="259"/>
            <ac:spMk id="20" creationId="{99A5AB94-1B03-4E76-B769-15501666D4AE}"/>
          </ac:spMkLst>
        </pc:spChg>
        <pc:picChg chg="add del mod ord">
          <ac:chgData name="Forsythe, Amy 000" userId="e75525f9-30b2-469d-83af-662c06c3034f" providerId="ADAL" clId="{60D40425-F8BE-490E-8D3A-00A600EF9D45}" dt="2020-04-16T15:03:31.857" v="11" actId="478"/>
          <ac:picMkLst>
            <pc:docMk/>
            <pc:sldMk cId="2162672982" sldId="259"/>
            <ac:picMk id="3" creationId="{51F65957-D781-46FA-8DB1-99C677574EF9}"/>
          </ac:picMkLst>
        </pc:picChg>
        <pc:picChg chg="add mod ord modCrop">
          <ac:chgData name="Forsythe, Amy 000" userId="e75525f9-30b2-469d-83af-662c06c3034f" providerId="ADAL" clId="{60D40425-F8BE-490E-8D3A-00A600EF9D45}" dt="2020-04-16T15:28:32.307" v="169" actId="14100"/>
          <ac:picMkLst>
            <pc:docMk/>
            <pc:sldMk cId="2162672982" sldId="259"/>
            <ac:picMk id="5" creationId="{652A7722-5B75-41F9-AFF0-AD4D538522D0}"/>
          </ac:picMkLst>
        </pc:picChg>
        <pc:picChg chg="add del mod">
          <ac:chgData name="Forsythe, Amy 000" userId="e75525f9-30b2-469d-83af-662c06c3034f" providerId="ADAL" clId="{60D40425-F8BE-490E-8D3A-00A600EF9D45}" dt="2020-04-16T15:12:18.660" v="66" actId="478"/>
          <ac:picMkLst>
            <pc:docMk/>
            <pc:sldMk cId="2162672982" sldId="259"/>
            <ac:picMk id="7" creationId="{BDCB78E3-DE15-481E-9E48-EDCC79756287}"/>
          </ac:picMkLst>
        </pc:picChg>
        <pc:picChg chg="add del mod">
          <ac:chgData name="Forsythe, Amy 000" userId="e75525f9-30b2-469d-83af-662c06c3034f" providerId="ADAL" clId="{60D40425-F8BE-490E-8D3A-00A600EF9D45}" dt="2020-04-16T15:14:09.491" v="75" actId="478"/>
          <ac:picMkLst>
            <pc:docMk/>
            <pc:sldMk cId="2162672982" sldId="259"/>
            <ac:picMk id="12" creationId="{BB274EAC-5A34-4462-AFDC-D250A379E479}"/>
          </ac:picMkLst>
        </pc:picChg>
        <pc:picChg chg="mod ord">
          <ac:chgData name="Forsythe, Amy 000" userId="e75525f9-30b2-469d-83af-662c06c3034f" providerId="ADAL" clId="{60D40425-F8BE-490E-8D3A-00A600EF9D45}" dt="2020-04-16T15:16:42.150" v="112" actId="1076"/>
          <ac:picMkLst>
            <pc:docMk/>
            <pc:sldMk cId="2162672982" sldId="259"/>
            <ac:picMk id="15" creationId="{8B76E0FF-9A98-0A43-8C1D-694EBDFCF136}"/>
          </ac:picMkLst>
        </pc:picChg>
        <pc:picChg chg="add mod">
          <ac:chgData name="Forsythe, Amy 000" userId="e75525f9-30b2-469d-83af-662c06c3034f" providerId="ADAL" clId="{60D40425-F8BE-490E-8D3A-00A600EF9D45}" dt="2020-04-16T15:16:12.086" v="106" actId="1076"/>
          <ac:picMkLst>
            <pc:docMk/>
            <pc:sldMk cId="2162672982" sldId="259"/>
            <ac:picMk id="19" creationId="{433852E8-19F8-4284-99D4-5ACF32136A3C}"/>
          </ac:picMkLst>
        </pc:picChg>
      </pc:sldChg>
      <pc:sldChg chg="add del">
        <pc:chgData name="Forsythe, Amy 000" userId="e75525f9-30b2-469d-83af-662c06c3034f" providerId="ADAL" clId="{60D40425-F8BE-490E-8D3A-00A600EF9D45}" dt="2020-04-16T15:14:14.655" v="77"/>
        <pc:sldMkLst>
          <pc:docMk/>
          <pc:sldMk cId="2182642075" sldId="260"/>
        </pc:sldMkLst>
      </pc:sldChg>
    </pc:docChg>
  </pc:docChgLst>
  <pc:docChgLst>
    <pc:chgData name="Forsythe, Amy 000" userId="e75525f9-30b2-469d-83af-662c06c3034f" providerId="ADAL" clId="{DB4996C3-C2DE-4629-BFB8-8E011DAC57DA}"/>
    <pc:docChg chg="custSel modSld">
      <pc:chgData name="Forsythe, Amy 000" userId="e75525f9-30b2-469d-83af-662c06c3034f" providerId="ADAL" clId="{DB4996C3-C2DE-4629-BFB8-8E011DAC57DA}" dt="2020-04-14T20:23:16.370" v="143" actId="1076"/>
      <pc:docMkLst>
        <pc:docMk/>
      </pc:docMkLst>
      <pc:sldChg chg="addSp delSp modSp">
        <pc:chgData name="Forsythe, Amy 000" userId="e75525f9-30b2-469d-83af-662c06c3034f" providerId="ADAL" clId="{DB4996C3-C2DE-4629-BFB8-8E011DAC57DA}" dt="2020-04-14T20:23:16.370" v="143" actId="1076"/>
        <pc:sldMkLst>
          <pc:docMk/>
          <pc:sldMk cId="3053143385" sldId="256"/>
        </pc:sldMkLst>
        <pc:spChg chg="del">
          <ac:chgData name="Forsythe, Amy 000" userId="e75525f9-30b2-469d-83af-662c06c3034f" providerId="ADAL" clId="{DB4996C3-C2DE-4629-BFB8-8E011DAC57DA}" dt="2020-04-14T20:07:53.121" v="0" actId="478"/>
          <ac:spMkLst>
            <pc:docMk/>
            <pc:sldMk cId="3053143385" sldId="256"/>
            <ac:spMk id="11" creationId="{6EFC0BAC-7486-4359-9C48-8ACC6715B9E4}"/>
          </ac:spMkLst>
        </pc:spChg>
        <pc:spChg chg="mod">
          <ac:chgData name="Forsythe, Amy 000" userId="e75525f9-30b2-469d-83af-662c06c3034f" providerId="ADAL" clId="{DB4996C3-C2DE-4629-BFB8-8E011DAC57DA}" dt="2020-04-14T20:12:15.811" v="23" actId="207"/>
          <ac:spMkLst>
            <pc:docMk/>
            <pc:sldMk cId="3053143385" sldId="256"/>
            <ac:spMk id="12" creationId="{D1E7C165-A3E4-47EF-A259-DDDD0E6727B4}"/>
          </ac:spMkLst>
        </pc:spChg>
        <pc:spChg chg="mod">
          <ac:chgData name="Forsythe, Amy 000" userId="e75525f9-30b2-469d-83af-662c06c3034f" providerId="ADAL" clId="{DB4996C3-C2DE-4629-BFB8-8E011DAC57DA}" dt="2020-04-14T20:12:52.375" v="26" actId="1076"/>
          <ac:spMkLst>
            <pc:docMk/>
            <pc:sldMk cId="3053143385" sldId="256"/>
            <ac:spMk id="14" creationId="{5440F404-964C-E74A-BE8E-666CAA013C9B}"/>
          </ac:spMkLst>
        </pc:spChg>
        <pc:picChg chg="del">
          <ac:chgData name="Forsythe, Amy 000" userId="e75525f9-30b2-469d-83af-662c06c3034f" providerId="ADAL" clId="{DB4996C3-C2DE-4629-BFB8-8E011DAC57DA}" dt="2020-04-14T20:07:54.453" v="2" actId="478"/>
          <ac:picMkLst>
            <pc:docMk/>
            <pc:sldMk cId="3053143385" sldId="256"/>
            <ac:picMk id="3" creationId="{11CE4E3C-2D64-422B-8B41-E1AB3BA4254E}"/>
          </ac:picMkLst>
        </pc:picChg>
        <pc:picChg chg="add del mod">
          <ac:chgData name="Forsythe, Amy 000" userId="e75525f9-30b2-469d-83af-662c06c3034f" providerId="ADAL" clId="{DB4996C3-C2DE-4629-BFB8-8E011DAC57DA}" dt="2020-04-14T20:08:36.988" v="14" actId="478"/>
          <ac:picMkLst>
            <pc:docMk/>
            <pc:sldMk cId="3053143385" sldId="256"/>
            <ac:picMk id="4" creationId="{8151A520-4FE8-43E6-BC35-F8882B3B7E3D}"/>
          </ac:picMkLst>
        </pc:picChg>
        <pc:picChg chg="del">
          <ac:chgData name="Forsythe, Amy 000" userId="e75525f9-30b2-469d-83af-662c06c3034f" providerId="ADAL" clId="{DB4996C3-C2DE-4629-BFB8-8E011DAC57DA}" dt="2020-04-14T20:07:53.629" v="1" actId="478"/>
          <ac:picMkLst>
            <pc:docMk/>
            <pc:sldMk cId="3053143385" sldId="256"/>
            <ac:picMk id="5" creationId="{30ECE10A-CBE6-419F-B81A-AD0EB034BFD1}"/>
          </ac:picMkLst>
        </pc:picChg>
        <pc:picChg chg="add mod">
          <ac:chgData name="Forsythe, Amy 000" userId="e75525f9-30b2-469d-83af-662c06c3034f" providerId="ADAL" clId="{DB4996C3-C2DE-4629-BFB8-8E011DAC57DA}" dt="2020-04-14T20:23:16.370" v="143" actId="1076"/>
          <ac:picMkLst>
            <pc:docMk/>
            <pc:sldMk cId="3053143385" sldId="256"/>
            <ac:picMk id="7" creationId="{358DB788-4D27-484E-ADAE-67C216494CBA}"/>
          </ac:picMkLst>
        </pc:picChg>
        <pc:picChg chg="mod">
          <ac:chgData name="Forsythe, Amy 000" userId="e75525f9-30b2-469d-83af-662c06c3034f" providerId="ADAL" clId="{DB4996C3-C2DE-4629-BFB8-8E011DAC57DA}" dt="2020-04-14T20:12:56.659" v="27" actId="1076"/>
          <ac:picMkLst>
            <pc:docMk/>
            <pc:sldMk cId="3053143385" sldId="256"/>
            <ac:picMk id="15" creationId="{8B76E0FF-9A98-0A43-8C1D-694EBDFCF136}"/>
          </ac:picMkLst>
        </pc:picChg>
      </pc:sldChg>
      <pc:sldChg chg="addSp delSp modSp">
        <pc:chgData name="Forsythe, Amy 000" userId="e75525f9-30b2-469d-83af-662c06c3034f" providerId="ADAL" clId="{DB4996C3-C2DE-4629-BFB8-8E011DAC57DA}" dt="2020-04-14T20:22:47.890" v="140" actId="207"/>
        <pc:sldMkLst>
          <pc:docMk/>
          <pc:sldMk cId="1958856806" sldId="257"/>
        </pc:sldMkLst>
        <pc:spChg chg="mod">
          <ac:chgData name="Forsythe, Amy 000" userId="e75525f9-30b2-469d-83af-662c06c3034f" providerId="ADAL" clId="{DB4996C3-C2DE-4629-BFB8-8E011DAC57DA}" dt="2020-04-14T20:18:52.616" v="99" actId="207"/>
          <ac:spMkLst>
            <pc:docMk/>
            <pc:sldMk cId="1958856806" sldId="257"/>
            <ac:spMk id="4" creationId="{9264C679-2B6B-4237-8596-E18E047E665F}"/>
          </ac:spMkLst>
        </pc:spChg>
        <pc:spChg chg="del">
          <ac:chgData name="Forsythe, Amy 000" userId="e75525f9-30b2-469d-83af-662c06c3034f" providerId="ADAL" clId="{DB4996C3-C2DE-4629-BFB8-8E011DAC57DA}" dt="2020-04-14T20:13:01.962" v="28" actId="478"/>
          <ac:spMkLst>
            <pc:docMk/>
            <pc:sldMk cId="1958856806" sldId="257"/>
            <ac:spMk id="6" creationId="{75C76045-A304-48F2-ADF6-21F4EE651C69}"/>
          </ac:spMkLst>
        </pc:spChg>
        <pc:spChg chg="del">
          <ac:chgData name="Forsythe, Amy 000" userId="e75525f9-30b2-469d-83af-662c06c3034f" providerId="ADAL" clId="{DB4996C3-C2DE-4629-BFB8-8E011DAC57DA}" dt="2020-04-14T20:13:21.321" v="36" actId="478"/>
          <ac:spMkLst>
            <pc:docMk/>
            <pc:sldMk cId="1958856806" sldId="257"/>
            <ac:spMk id="7" creationId="{77FE3490-83BA-418E-9798-9514A1F763FB}"/>
          </ac:spMkLst>
        </pc:spChg>
        <pc:spChg chg="add mod ord">
          <ac:chgData name="Forsythe, Amy 000" userId="e75525f9-30b2-469d-83af-662c06c3034f" providerId="ADAL" clId="{DB4996C3-C2DE-4629-BFB8-8E011DAC57DA}" dt="2020-04-14T20:22:05.710" v="135" actId="207"/>
          <ac:spMkLst>
            <pc:docMk/>
            <pc:sldMk cId="1958856806" sldId="257"/>
            <ac:spMk id="11" creationId="{007EBC2B-7172-4AD2-9205-0E6A2020A524}"/>
          </ac:spMkLst>
        </pc:spChg>
        <pc:spChg chg="add mod">
          <ac:chgData name="Forsythe, Amy 000" userId="e75525f9-30b2-469d-83af-662c06c3034f" providerId="ADAL" clId="{DB4996C3-C2DE-4629-BFB8-8E011DAC57DA}" dt="2020-04-14T20:18:41.435" v="98" actId="1076"/>
          <ac:spMkLst>
            <pc:docMk/>
            <pc:sldMk cId="1958856806" sldId="257"/>
            <ac:spMk id="12" creationId="{AC83AFC5-EDBD-437E-B410-FDC0EA50E89E}"/>
          </ac:spMkLst>
        </pc:spChg>
        <pc:spChg chg="mod">
          <ac:chgData name="Forsythe, Amy 000" userId="e75525f9-30b2-469d-83af-662c06c3034f" providerId="ADAL" clId="{DB4996C3-C2DE-4629-BFB8-8E011DAC57DA}" dt="2020-04-14T20:22:26.795" v="137" actId="207"/>
          <ac:spMkLst>
            <pc:docMk/>
            <pc:sldMk cId="1958856806" sldId="257"/>
            <ac:spMk id="13" creationId="{42DEF006-7F57-2740-B832-1CE907B2B242}"/>
          </ac:spMkLst>
        </pc:spChg>
        <pc:spChg chg="mod">
          <ac:chgData name="Forsythe, Amy 000" userId="e75525f9-30b2-469d-83af-662c06c3034f" providerId="ADAL" clId="{DB4996C3-C2DE-4629-BFB8-8E011DAC57DA}" dt="2020-04-14T20:22:47.890" v="140" actId="207"/>
          <ac:spMkLst>
            <pc:docMk/>
            <pc:sldMk cId="1958856806" sldId="257"/>
            <ac:spMk id="14" creationId="{5440F404-964C-E74A-BE8E-666CAA013C9B}"/>
          </ac:spMkLst>
        </pc:spChg>
        <pc:picChg chg="add mod">
          <ac:chgData name="Forsythe, Amy 000" userId="e75525f9-30b2-469d-83af-662c06c3034f" providerId="ADAL" clId="{DB4996C3-C2DE-4629-BFB8-8E011DAC57DA}" dt="2020-04-14T20:13:38.392" v="42" actId="14100"/>
          <ac:picMkLst>
            <pc:docMk/>
            <pc:sldMk cId="1958856806" sldId="257"/>
            <ac:picMk id="3" creationId="{C6EB8BCD-0572-42B4-BE01-5494991CDCBD}"/>
          </ac:picMkLst>
        </pc:picChg>
        <pc:picChg chg="del">
          <ac:chgData name="Forsythe, Amy 000" userId="e75525f9-30b2-469d-83af-662c06c3034f" providerId="ADAL" clId="{DB4996C3-C2DE-4629-BFB8-8E011DAC57DA}" dt="2020-04-14T20:13:02.873" v="29" actId="478"/>
          <ac:picMkLst>
            <pc:docMk/>
            <pc:sldMk cId="1958856806" sldId="257"/>
            <ac:picMk id="5" creationId="{BC3D93A3-F01B-4E60-9097-C8C00552636F}"/>
          </ac:picMkLst>
        </pc:picChg>
        <pc:picChg chg="mod">
          <ac:chgData name="Forsythe, Amy 000" userId="e75525f9-30b2-469d-83af-662c06c3034f" providerId="ADAL" clId="{DB4996C3-C2DE-4629-BFB8-8E011DAC57DA}" dt="2020-04-14T20:17:39.901" v="55" actId="1076"/>
          <ac:picMkLst>
            <pc:docMk/>
            <pc:sldMk cId="1958856806" sldId="257"/>
            <ac:picMk id="15" creationId="{8B76E0FF-9A98-0A43-8C1D-694EBDFCF136}"/>
          </ac:picMkLst>
        </pc:picChg>
      </pc:sldChg>
      <pc:sldChg chg="addSp delSp modSp">
        <pc:chgData name="Forsythe, Amy 000" userId="e75525f9-30b2-469d-83af-662c06c3034f" providerId="ADAL" clId="{DB4996C3-C2DE-4629-BFB8-8E011DAC57DA}" dt="2020-04-14T20:21:52.455" v="134" actId="1076"/>
        <pc:sldMkLst>
          <pc:docMk/>
          <pc:sldMk cId="1391457904" sldId="258"/>
        </pc:sldMkLst>
        <pc:spChg chg="del">
          <ac:chgData name="Forsythe, Amy 000" userId="e75525f9-30b2-469d-83af-662c06c3034f" providerId="ADAL" clId="{DB4996C3-C2DE-4629-BFB8-8E011DAC57DA}" dt="2020-04-14T20:19:00.520" v="101" actId="478"/>
          <ac:spMkLst>
            <pc:docMk/>
            <pc:sldMk cId="1391457904" sldId="258"/>
            <ac:spMk id="6" creationId="{346713D4-C67F-4A83-8346-564E7D591BE9}"/>
          </ac:spMkLst>
        </pc:spChg>
        <pc:spChg chg="del">
          <ac:chgData name="Forsythe, Amy 000" userId="e75525f9-30b2-469d-83af-662c06c3034f" providerId="ADAL" clId="{DB4996C3-C2DE-4629-BFB8-8E011DAC57DA}" dt="2020-04-14T20:19:57.847" v="102" actId="478"/>
          <ac:spMkLst>
            <pc:docMk/>
            <pc:sldMk cId="1391457904" sldId="258"/>
            <ac:spMk id="7" creationId="{692309F1-7039-44C7-A876-8DCEB0DA6A23}"/>
          </ac:spMkLst>
        </pc:spChg>
        <pc:spChg chg="mod">
          <ac:chgData name="Forsythe, Amy 000" userId="e75525f9-30b2-469d-83af-662c06c3034f" providerId="ADAL" clId="{DB4996C3-C2DE-4629-BFB8-8E011DAC57DA}" dt="2020-04-14T20:21:50.610" v="133" actId="1076"/>
          <ac:spMkLst>
            <pc:docMk/>
            <pc:sldMk cId="1391457904" sldId="258"/>
            <ac:spMk id="10" creationId="{BF383D0F-233A-4509-8A23-43958D23A35A}"/>
          </ac:spMkLst>
        </pc:spChg>
        <pc:spChg chg="del">
          <ac:chgData name="Forsythe, Amy 000" userId="e75525f9-30b2-469d-83af-662c06c3034f" providerId="ADAL" clId="{DB4996C3-C2DE-4629-BFB8-8E011DAC57DA}" dt="2020-04-14T20:19:59.510" v="103" actId="478"/>
          <ac:spMkLst>
            <pc:docMk/>
            <pc:sldMk cId="1391457904" sldId="258"/>
            <ac:spMk id="12" creationId="{7A7A39CA-5D83-4C5D-9619-79496EF1FCB0}"/>
          </ac:spMkLst>
        </pc:spChg>
        <pc:spChg chg="mod">
          <ac:chgData name="Forsythe, Amy 000" userId="e75525f9-30b2-469d-83af-662c06c3034f" providerId="ADAL" clId="{DB4996C3-C2DE-4629-BFB8-8E011DAC57DA}" dt="2020-04-14T20:21:42.641" v="132" actId="207"/>
          <ac:spMkLst>
            <pc:docMk/>
            <pc:sldMk cId="1391457904" sldId="258"/>
            <ac:spMk id="13" creationId="{42DEF006-7F57-2740-B832-1CE907B2B242}"/>
          </ac:spMkLst>
        </pc:spChg>
        <pc:spChg chg="mod">
          <ac:chgData name="Forsythe, Amy 000" userId="e75525f9-30b2-469d-83af-662c06c3034f" providerId="ADAL" clId="{DB4996C3-C2DE-4629-BFB8-8E011DAC57DA}" dt="2020-04-14T20:21:29.689" v="128" actId="1076"/>
          <ac:spMkLst>
            <pc:docMk/>
            <pc:sldMk cId="1391457904" sldId="258"/>
            <ac:spMk id="14" creationId="{5440F404-964C-E74A-BE8E-666CAA013C9B}"/>
          </ac:spMkLst>
        </pc:spChg>
        <pc:spChg chg="add mod ord">
          <ac:chgData name="Forsythe, Amy 000" userId="e75525f9-30b2-469d-83af-662c06c3034f" providerId="ADAL" clId="{DB4996C3-C2DE-4629-BFB8-8E011DAC57DA}" dt="2020-04-14T20:21:20.354" v="126" actId="167"/>
          <ac:spMkLst>
            <pc:docMk/>
            <pc:sldMk cId="1391457904" sldId="258"/>
            <ac:spMk id="16" creationId="{B75DDD30-4830-4FB4-90CE-3306189DEEDC}"/>
          </ac:spMkLst>
        </pc:spChg>
        <pc:grpChg chg="mod">
          <ac:chgData name="Forsythe, Amy 000" userId="e75525f9-30b2-469d-83af-662c06c3034f" providerId="ADAL" clId="{DB4996C3-C2DE-4629-BFB8-8E011DAC57DA}" dt="2020-04-14T20:21:52.455" v="134" actId="1076"/>
          <ac:grpSpMkLst>
            <pc:docMk/>
            <pc:sldMk cId="1391457904" sldId="258"/>
            <ac:grpSpMk id="9" creationId="{FF7CCF64-E3BC-4342-93ED-7CE797387F3E}"/>
          </ac:grpSpMkLst>
        </pc:grpChg>
        <pc:picChg chg="add mod ord">
          <ac:chgData name="Forsythe, Amy 000" userId="e75525f9-30b2-469d-83af-662c06c3034f" providerId="ADAL" clId="{DB4996C3-C2DE-4629-BFB8-8E011DAC57DA}" dt="2020-04-14T20:21:22.739" v="127" actId="167"/>
          <ac:picMkLst>
            <pc:docMk/>
            <pc:sldMk cId="1391457904" sldId="258"/>
            <ac:picMk id="3" creationId="{B930809D-1804-4A1B-A17E-35900E0118D0}"/>
          </ac:picMkLst>
        </pc:picChg>
        <pc:picChg chg="del">
          <ac:chgData name="Forsythe, Amy 000" userId="e75525f9-30b2-469d-83af-662c06c3034f" providerId="ADAL" clId="{DB4996C3-C2DE-4629-BFB8-8E011DAC57DA}" dt="2020-04-14T20:18:59.143" v="100" actId="478"/>
          <ac:picMkLst>
            <pc:docMk/>
            <pc:sldMk cId="1391457904" sldId="258"/>
            <ac:picMk id="5" creationId="{BA8F07F8-C653-49F9-A97F-9D754BD74067}"/>
          </ac:picMkLst>
        </pc:picChg>
        <pc:picChg chg="add mod">
          <ac:chgData name="Forsythe, Amy 000" userId="e75525f9-30b2-469d-83af-662c06c3034f" providerId="ADAL" clId="{DB4996C3-C2DE-4629-BFB8-8E011DAC57DA}" dt="2020-04-14T20:20:35.622" v="117" actId="1076"/>
          <ac:picMkLst>
            <pc:docMk/>
            <pc:sldMk cId="1391457904" sldId="258"/>
            <ac:picMk id="8" creationId="{C145B12C-341E-41AC-87DA-1A0DF6F86652}"/>
          </ac:picMkLst>
        </pc:picChg>
        <pc:picChg chg="mod">
          <ac:chgData name="Forsythe, Amy 000" userId="e75525f9-30b2-469d-83af-662c06c3034f" providerId="ADAL" clId="{DB4996C3-C2DE-4629-BFB8-8E011DAC57DA}" dt="2020-04-14T20:21:36.611" v="131" actId="1076"/>
          <ac:picMkLst>
            <pc:docMk/>
            <pc:sldMk cId="1391457904" sldId="258"/>
            <ac:picMk id="15" creationId="{8B76E0FF-9A98-0A43-8C1D-694EBDFCF136}"/>
          </ac:picMkLst>
        </pc:picChg>
      </pc:sldChg>
      <pc:sldChg chg="delSp">
        <pc:chgData name="Forsythe, Amy 000" userId="e75525f9-30b2-469d-83af-662c06c3034f" providerId="ADAL" clId="{DB4996C3-C2DE-4629-BFB8-8E011DAC57DA}" dt="2020-04-14T20:22:58.958" v="142" actId="478"/>
        <pc:sldMkLst>
          <pc:docMk/>
          <pc:sldMk cId="2162672982" sldId="259"/>
        </pc:sldMkLst>
        <pc:spChg chg="del">
          <ac:chgData name="Forsythe, Amy 000" userId="e75525f9-30b2-469d-83af-662c06c3034f" providerId="ADAL" clId="{DB4996C3-C2DE-4629-BFB8-8E011DAC57DA}" dt="2020-04-14T20:22:58.958" v="142" actId="478"/>
          <ac:spMkLst>
            <pc:docMk/>
            <pc:sldMk cId="2162672982" sldId="259"/>
            <ac:spMk id="17" creationId="{7C002612-C7A0-4E75-9633-5B4D45873E7D}"/>
          </ac:spMkLst>
        </pc:spChg>
        <pc:picChg chg="del">
          <ac:chgData name="Forsythe, Amy 000" userId="e75525f9-30b2-469d-83af-662c06c3034f" providerId="ADAL" clId="{DB4996C3-C2DE-4629-BFB8-8E011DAC57DA}" dt="2020-04-14T20:22:57.510" v="141" actId="478"/>
          <ac:picMkLst>
            <pc:docMk/>
            <pc:sldMk cId="2162672982" sldId="259"/>
            <ac:picMk id="3" creationId="{ED4B33E7-1B7D-4B77-853E-632DBD4C4CB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544023"/>
            <a:ext cx="8549640" cy="5411893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8164619"/>
            <a:ext cx="7543800" cy="3753061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D801-B117-004C-B89A-12403593AB7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7F00-8331-8543-B1D7-DBDC3104B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57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D801-B117-004C-B89A-12403593AB7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7F00-8331-8543-B1D7-DBDC3104B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60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827617"/>
            <a:ext cx="2168843" cy="131734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827617"/>
            <a:ext cx="6380798" cy="131734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D801-B117-004C-B89A-12403593AB7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7F00-8331-8543-B1D7-DBDC3104B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96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D801-B117-004C-B89A-12403593AB7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7F00-8331-8543-B1D7-DBDC3104B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19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3875409"/>
            <a:ext cx="8675370" cy="6466204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10402786"/>
            <a:ext cx="8675370" cy="3400424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D801-B117-004C-B89A-12403593AB7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7F00-8331-8543-B1D7-DBDC3104B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85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4138083"/>
            <a:ext cx="4274820" cy="9863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4138083"/>
            <a:ext cx="4274820" cy="9863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D801-B117-004C-B89A-12403593AB7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7F00-8331-8543-B1D7-DBDC3104B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62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827620"/>
            <a:ext cx="8675370" cy="30046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3810636"/>
            <a:ext cx="4255174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5678170"/>
            <a:ext cx="4255174" cy="8351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3810636"/>
            <a:ext cx="4276130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5678170"/>
            <a:ext cx="4276130" cy="8351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D801-B117-004C-B89A-12403593AB7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7F00-8331-8543-B1D7-DBDC3104B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04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D801-B117-004C-B89A-12403593AB7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7F00-8331-8543-B1D7-DBDC3104B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1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D801-B117-004C-B89A-12403593AB7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7F00-8331-8543-B1D7-DBDC3104B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6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2238167"/>
            <a:ext cx="5092065" cy="11046883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D801-B117-004C-B89A-12403593AB7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7F00-8331-8543-B1D7-DBDC3104B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8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2238167"/>
            <a:ext cx="5092065" cy="11046883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D801-B117-004C-B89A-12403593AB7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7F00-8331-8543-B1D7-DBDC3104B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72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827620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ED801-B117-004C-B89A-12403593AB7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37F00-8331-8543-B1D7-DBDC3104B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1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tif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1E7C165-A3E4-47EF-A259-DDDD0E6727B4}"/>
              </a:ext>
            </a:extLst>
          </p:cNvPr>
          <p:cNvSpPr/>
          <p:nvPr/>
        </p:nvSpPr>
        <p:spPr>
          <a:xfrm>
            <a:off x="0" y="10513109"/>
            <a:ext cx="10058400" cy="5031692"/>
          </a:xfrm>
          <a:prstGeom prst="rect">
            <a:avLst/>
          </a:prstGeom>
          <a:solidFill>
            <a:srgbClr val="004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CFAB533F-0C44-4954-9E03-F0487FB006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8000"/>
          </a:blip>
          <a:srcRect l="10302" t="62083" r="10606" b="10771"/>
          <a:stretch/>
        </p:blipFill>
        <p:spPr>
          <a:xfrm>
            <a:off x="-1" y="10513108"/>
            <a:ext cx="10058400" cy="50316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2DEF006-7F57-2740-B832-1CE907B2B242}"/>
              </a:ext>
            </a:extLst>
          </p:cNvPr>
          <p:cNvSpPr txBox="1"/>
          <p:nvPr/>
        </p:nvSpPr>
        <p:spPr>
          <a:xfrm>
            <a:off x="1177289" y="10884724"/>
            <a:ext cx="770382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EF861D"/>
                </a:solidFill>
              </a:rPr>
              <a:t>Please ask for our take-out and delivery options, as we have you covered.</a:t>
            </a:r>
            <a:r>
              <a:rPr lang="en-US" sz="3600" dirty="0">
                <a:solidFill>
                  <a:srgbClr val="EF861D"/>
                </a:solidFill>
              </a:rPr>
              <a:t> 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Our professionally trained staff is working tirelessly to ensure your safety and well-being is top priority, as well as ensuring you’re enjoying your favorite food at home!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40F404-964C-E74A-BE8E-666CAA013C9B}"/>
              </a:ext>
            </a:extLst>
          </p:cNvPr>
          <p:cNvSpPr txBox="1"/>
          <p:nvPr/>
        </p:nvSpPr>
        <p:spPr>
          <a:xfrm>
            <a:off x="4280102" y="6627685"/>
            <a:ext cx="55704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EF861D"/>
                </a:solidFill>
              </a:rPr>
              <a:t>ASK US ABOUT OUR TAKEOUT AND DELIVERY OPTIONS!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76E0FF-9A98-0A43-8C1D-694EBDFCF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362" y="6843122"/>
            <a:ext cx="3300740" cy="33007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00047C9-3A12-4F4F-BC30-73BB0BE42ACC}"/>
              </a:ext>
            </a:extLst>
          </p:cNvPr>
          <p:cNvGrpSpPr/>
          <p:nvPr/>
        </p:nvGrpSpPr>
        <p:grpSpPr>
          <a:xfrm>
            <a:off x="8071194" y="14840728"/>
            <a:ext cx="1794387" cy="363303"/>
            <a:chOff x="7759701" y="14929556"/>
            <a:chExt cx="2133600" cy="43198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5D5A7B7-9FE5-47F1-BCB4-858F0A12D381}"/>
                </a:ext>
              </a:extLst>
            </p:cNvPr>
            <p:cNvSpPr txBox="1"/>
            <p:nvPr/>
          </p:nvSpPr>
          <p:spPr>
            <a:xfrm>
              <a:off x="7759701" y="15138400"/>
              <a:ext cx="2133600" cy="223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50" b="1" dirty="0">
                  <a:solidFill>
                    <a:schemeClr val="bg1"/>
                  </a:solidFill>
                </a:rPr>
                <a:t>In support of our valued customers.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7B92CAA-B109-4678-9CC3-C850ACDCE5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002" t="10101" r="2620" b="7071"/>
            <a:stretch/>
          </p:blipFill>
          <p:spPr>
            <a:xfrm>
              <a:off x="7998178" y="14929556"/>
              <a:ext cx="1614311" cy="231422"/>
            </a:xfrm>
            <a:prstGeom prst="rect">
              <a:avLst/>
            </a:prstGeom>
          </p:spPr>
        </p:pic>
      </p:grp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58DB788-4D27-484E-ADAE-67C216494C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9020"/>
            <a:ext cx="9629414" cy="665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43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all building&#10;&#10;Description automatically generated">
            <a:extLst>
              <a:ext uri="{FF2B5EF4-FFF2-40B4-BE49-F238E27FC236}">
                <a16:creationId xmlns:a16="http://schemas.microsoft.com/office/drawing/2014/main" id="{B930809D-1804-4A1B-A17E-35900E011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7450" cy="155448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75DDD30-4830-4FB4-90CE-3306189DEEDC}"/>
              </a:ext>
            </a:extLst>
          </p:cNvPr>
          <p:cNvSpPr/>
          <p:nvPr/>
        </p:nvSpPr>
        <p:spPr>
          <a:xfrm>
            <a:off x="0" y="7772400"/>
            <a:ext cx="10077450" cy="3957080"/>
          </a:xfrm>
          <a:prstGeom prst="rect">
            <a:avLst/>
          </a:prstGeom>
          <a:solidFill>
            <a:srgbClr val="2BA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DEF006-7F57-2740-B832-1CE907B2B242}"/>
              </a:ext>
            </a:extLst>
          </p:cNvPr>
          <p:cNvSpPr txBox="1"/>
          <p:nvPr/>
        </p:nvSpPr>
        <p:spPr>
          <a:xfrm>
            <a:off x="1329688" y="11898154"/>
            <a:ext cx="7703820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73238"/>
                </a:solidFill>
              </a:rPr>
              <a:t>Please ask for our take-out and delivery options, as we have you covered.</a:t>
            </a:r>
            <a:r>
              <a:rPr lang="en-US" sz="3600" dirty="0">
                <a:solidFill>
                  <a:srgbClr val="273238"/>
                </a:solidFill>
              </a:rPr>
              <a:t> </a:t>
            </a:r>
          </a:p>
          <a:p>
            <a:endParaRPr lang="en-US" sz="3200" dirty="0">
              <a:solidFill>
                <a:srgbClr val="273238"/>
              </a:solidFill>
            </a:endParaRPr>
          </a:p>
          <a:p>
            <a:r>
              <a:rPr lang="en-US" sz="2500" dirty="0">
                <a:solidFill>
                  <a:srgbClr val="273238"/>
                </a:solidFill>
              </a:rPr>
              <a:t>Our professionally trained staff is working tirelessly to ensure your safety and well-being is top priority, as well as ensuring you’re enjoying your favorite food at home!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76E0FF-9A98-0A43-8C1D-694EBDFCF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7202" y="8272544"/>
            <a:ext cx="3041384" cy="30413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440F404-964C-E74A-BE8E-666CAA013C9B}"/>
              </a:ext>
            </a:extLst>
          </p:cNvPr>
          <p:cNvSpPr txBox="1"/>
          <p:nvPr/>
        </p:nvSpPr>
        <p:spPr>
          <a:xfrm>
            <a:off x="1042755" y="8058258"/>
            <a:ext cx="46032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ASK US ABOUT OUR TAKEOUT AND DELIVERY OPTIONS!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F7CCF64-E3BC-4342-93ED-7CE797387F3E}"/>
              </a:ext>
            </a:extLst>
          </p:cNvPr>
          <p:cNvGrpSpPr/>
          <p:nvPr/>
        </p:nvGrpSpPr>
        <p:grpSpPr>
          <a:xfrm>
            <a:off x="7849748" y="14908371"/>
            <a:ext cx="1794387" cy="457134"/>
            <a:chOff x="7759701" y="14929556"/>
            <a:chExt cx="2133600" cy="54355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F383D0F-233A-4509-8A23-43958D23A35A}"/>
                </a:ext>
              </a:extLst>
            </p:cNvPr>
            <p:cNvSpPr txBox="1"/>
            <p:nvPr/>
          </p:nvSpPr>
          <p:spPr>
            <a:xfrm>
              <a:off x="7759701" y="15249969"/>
              <a:ext cx="2133600" cy="223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50" b="1" dirty="0">
                  <a:solidFill>
                    <a:schemeClr val="bg1"/>
                  </a:solidFill>
                </a:rPr>
                <a:t>In support of our valued customers.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01DC6DC-9900-4B40-87E7-EC75F2DB86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002" t="10101" r="2620" b="7071"/>
            <a:stretch/>
          </p:blipFill>
          <p:spPr>
            <a:xfrm>
              <a:off x="7998178" y="14929556"/>
              <a:ext cx="1614311" cy="231422"/>
            </a:xfrm>
            <a:prstGeom prst="rect">
              <a:avLst/>
            </a:prstGeom>
          </p:spPr>
        </p:pic>
      </p:grp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145B12C-341E-41AC-87DA-1A0DF6F866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755" y="-163284"/>
            <a:ext cx="7972890" cy="805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57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late of food on a table&#10;&#10;Description automatically generated">
            <a:extLst>
              <a:ext uri="{FF2B5EF4-FFF2-40B4-BE49-F238E27FC236}">
                <a16:creationId xmlns:a16="http://schemas.microsoft.com/office/drawing/2014/main" id="{EFC7ABE3-F1EA-4C3B-801E-5D0F85B93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7900"/>
            <a:ext cx="10058400" cy="132969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368E08D-4C13-4938-A219-9C74E78A09FB}"/>
              </a:ext>
            </a:extLst>
          </p:cNvPr>
          <p:cNvSpPr/>
          <p:nvPr/>
        </p:nvSpPr>
        <p:spPr>
          <a:xfrm>
            <a:off x="0" y="11563350"/>
            <a:ext cx="10058400" cy="3981450"/>
          </a:xfrm>
          <a:prstGeom prst="rect">
            <a:avLst/>
          </a:prstGeom>
          <a:solidFill>
            <a:srgbClr val="622E17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D38E80-2DAE-4FE5-8137-789277E90FDA}"/>
              </a:ext>
            </a:extLst>
          </p:cNvPr>
          <p:cNvSpPr/>
          <p:nvPr/>
        </p:nvSpPr>
        <p:spPr>
          <a:xfrm>
            <a:off x="0" y="0"/>
            <a:ext cx="10058400" cy="3905250"/>
          </a:xfrm>
          <a:prstGeom prst="rect">
            <a:avLst/>
          </a:prstGeom>
          <a:solidFill>
            <a:srgbClr val="ECB0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9929670-325E-4D41-8E3A-FAE719F68E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 t="31417" b="17147"/>
          <a:stretch/>
        </p:blipFill>
        <p:spPr>
          <a:xfrm>
            <a:off x="534515" y="11904577"/>
            <a:ext cx="3491679" cy="2435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2EA522-5A5E-45CB-8F62-B4F12687B596}"/>
              </a:ext>
            </a:extLst>
          </p:cNvPr>
          <p:cNvSpPr txBox="1"/>
          <p:nvPr/>
        </p:nvSpPr>
        <p:spPr>
          <a:xfrm>
            <a:off x="4294008" y="11892081"/>
            <a:ext cx="576439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Please ask for our take-out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and delivery options,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as we have you covered.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Our professionally trained staff is working tirelessly to ensure your safety and well-being is top priority, as well as ensuring you’re enjoying your favorite food at home!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CFAF75-C2A3-49F2-9099-AA6B63E7E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8518" y="489083"/>
            <a:ext cx="3041384" cy="30413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1822D6-4482-4DD8-8F7D-D42648A07351}"/>
              </a:ext>
            </a:extLst>
          </p:cNvPr>
          <p:cNvSpPr txBox="1"/>
          <p:nvPr/>
        </p:nvSpPr>
        <p:spPr>
          <a:xfrm>
            <a:off x="918498" y="476250"/>
            <a:ext cx="46032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ASK US ABOUT OUR TAKEOUT AND DELIVERY OPTIONS!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C9B7C3A-C3B3-4D2B-ACD5-E3603E7F4178}"/>
              </a:ext>
            </a:extLst>
          </p:cNvPr>
          <p:cNvGrpSpPr/>
          <p:nvPr/>
        </p:nvGrpSpPr>
        <p:grpSpPr>
          <a:xfrm>
            <a:off x="918498" y="14720709"/>
            <a:ext cx="1794387" cy="457134"/>
            <a:chOff x="7759701" y="14929556"/>
            <a:chExt cx="2133600" cy="54355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30D217D-D20C-47BC-A3CB-B5AEA3D4F002}"/>
                </a:ext>
              </a:extLst>
            </p:cNvPr>
            <p:cNvSpPr txBox="1"/>
            <p:nvPr/>
          </p:nvSpPr>
          <p:spPr>
            <a:xfrm>
              <a:off x="7759701" y="15249969"/>
              <a:ext cx="2133600" cy="223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50" b="1" dirty="0">
                  <a:solidFill>
                    <a:schemeClr val="bg1"/>
                  </a:solidFill>
                </a:rPr>
                <a:t>In support of our valued customers.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A123934-58DA-4960-B9D4-40B69E9F36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002" t="10101" r="2620" b="7071"/>
            <a:stretch/>
          </p:blipFill>
          <p:spPr>
            <a:xfrm>
              <a:off x="7998178" y="14929556"/>
              <a:ext cx="1614311" cy="2314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6774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ece of meat on a grill&#10;&#10;Description automatically generated">
            <a:extLst>
              <a:ext uri="{FF2B5EF4-FFF2-40B4-BE49-F238E27FC236}">
                <a16:creationId xmlns:a16="http://schemas.microsoft.com/office/drawing/2014/main" id="{B6876BE1-C923-4D72-BDA0-E51824DEDB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27" r="19702" b="1"/>
          <a:stretch/>
        </p:blipFill>
        <p:spPr>
          <a:xfrm>
            <a:off x="-1" y="10"/>
            <a:ext cx="10058399" cy="132182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09214B-9B60-4A94-88B5-44CB8D263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04"/>
          <a:stretch>
            <a:fillRect/>
          </a:stretch>
        </p:blipFill>
        <p:spPr>
          <a:xfrm>
            <a:off x="0" y="0"/>
            <a:ext cx="10058400" cy="15544800"/>
          </a:xfrm>
          <a:custGeom>
            <a:avLst/>
            <a:gdLst>
              <a:gd name="connsiteX0" fmla="*/ 0 w 12192000"/>
              <a:gd name="connsiteY0" fmla="*/ 0 h 5074635"/>
              <a:gd name="connsiteX1" fmla="*/ 12192000 w 12192000"/>
              <a:gd name="connsiteY1" fmla="*/ 0 h 5074635"/>
              <a:gd name="connsiteX2" fmla="*/ 12192000 w 12192000"/>
              <a:gd name="connsiteY2" fmla="*/ 5074635 h 5074635"/>
              <a:gd name="connsiteX3" fmla="*/ 0 w 12192000"/>
              <a:gd name="connsiteY3" fmla="*/ 5074635 h 507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074635">
                <a:moveTo>
                  <a:pt x="0" y="0"/>
                </a:moveTo>
                <a:lnTo>
                  <a:pt x="12192000" y="0"/>
                </a:lnTo>
                <a:lnTo>
                  <a:pt x="12192000" y="5074635"/>
                </a:lnTo>
                <a:lnTo>
                  <a:pt x="0" y="5074635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20BBD0-D82B-44F3-A1AB-57B1609562DC}"/>
              </a:ext>
            </a:extLst>
          </p:cNvPr>
          <p:cNvSpPr txBox="1"/>
          <p:nvPr/>
        </p:nvSpPr>
        <p:spPr>
          <a:xfrm>
            <a:off x="1342342" y="12665982"/>
            <a:ext cx="81915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Please ask for our take-out and delivery options, as we have you covered.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endParaRPr lang="en-US" sz="1400" dirty="0"/>
          </a:p>
          <a:p>
            <a:r>
              <a:rPr lang="en-US" sz="2400" dirty="0"/>
              <a:t>Our professionally trained staff is working tirelessly to ensure your safety and well-being is top priority, as well as ensuring you’re enjoying your favorite food at home!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DAC98A-B93F-439C-B034-1BC566D02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501" y="541620"/>
            <a:ext cx="3041384" cy="30413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733699-6658-43C8-BA8A-85D08DFEC275}"/>
              </a:ext>
            </a:extLst>
          </p:cNvPr>
          <p:cNvSpPr txBox="1"/>
          <p:nvPr/>
        </p:nvSpPr>
        <p:spPr>
          <a:xfrm>
            <a:off x="4319574" y="521142"/>
            <a:ext cx="52741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ASK US ABOUT OUR TAKEOUT AND DELIVERY OPTIONS!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9653B54-E4DE-4704-8137-393D1B97E6D5}"/>
              </a:ext>
            </a:extLst>
          </p:cNvPr>
          <p:cNvGrpSpPr/>
          <p:nvPr/>
        </p:nvGrpSpPr>
        <p:grpSpPr>
          <a:xfrm>
            <a:off x="7510624" y="14876240"/>
            <a:ext cx="2285496" cy="380798"/>
            <a:chOff x="7759701" y="14938906"/>
            <a:chExt cx="2133600" cy="4226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0DE4687-DA85-4CA1-9682-DE25B31F1FD4}"/>
                </a:ext>
              </a:extLst>
            </p:cNvPr>
            <p:cNvSpPr txBox="1"/>
            <p:nvPr/>
          </p:nvSpPr>
          <p:spPr>
            <a:xfrm>
              <a:off x="7759701" y="15138400"/>
              <a:ext cx="2133600" cy="223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50" b="1" dirty="0">
                  <a:solidFill>
                    <a:srgbClr val="318CD2"/>
                  </a:solidFill>
                </a:rPr>
                <a:t>In support of our valued customers.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9460244-7662-40BF-9CF6-2A5381EAF8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080" t="10665" r="2120" b="8773"/>
            <a:stretch/>
          </p:blipFill>
          <p:spPr>
            <a:xfrm>
              <a:off x="8004811" y="14938906"/>
              <a:ext cx="1624124" cy="223138"/>
            </a:xfrm>
            <a:prstGeom prst="rect">
              <a:avLst/>
            </a:prstGeom>
            <a:effectLst/>
          </p:spPr>
        </p:pic>
      </p:grpSp>
      <p:pic>
        <p:nvPicPr>
          <p:cNvPr id="15" name="Picture 14" descr="A drawing of a face&#10;&#10;Description automatically generated">
            <a:extLst>
              <a:ext uri="{FF2B5EF4-FFF2-40B4-BE49-F238E27FC236}">
                <a16:creationId xmlns:a16="http://schemas.microsoft.com/office/drawing/2014/main" id="{4410C7A9-EFD5-4D65-A68C-752E4DF64E5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 t="38261"/>
          <a:stretch/>
        </p:blipFill>
        <p:spPr>
          <a:xfrm>
            <a:off x="3235005" y="5170946"/>
            <a:ext cx="3588386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149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0324D039E44944AF060163E93B7D01" ma:contentTypeVersion="10" ma:contentTypeDescription="Create a new document." ma:contentTypeScope="" ma:versionID="ceace9e103666282ce1cf5f6719af3d7">
  <xsd:schema xmlns:xsd="http://www.w3.org/2001/XMLSchema" xmlns:xs="http://www.w3.org/2001/XMLSchema" xmlns:p="http://schemas.microsoft.com/office/2006/metadata/properties" xmlns:ns3="b96c2db8-baf5-4d88-999c-89ce0860e7a2" targetNamespace="http://schemas.microsoft.com/office/2006/metadata/properties" ma:root="true" ma:fieldsID="52f236c37cfc43c25f72e9028ceb37d2" ns3:_="">
    <xsd:import namespace="b96c2db8-baf5-4d88-999c-89ce0860e7a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6c2db8-baf5-4d88-999c-89ce0860e7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9DF7BB5-621D-4634-95AE-71B66588D6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6c2db8-baf5-4d88-999c-89ce0860e7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DF00B7-D7D6-47E7-8C9D-F3449B335A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5A8CCE-2CCC-4AE4-A838-E540A69BF4D5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b96c2db8-baf5-4d88-999c-89ce0860e7a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240</Words>
  <Application>Microsoft Office PowerPoint</Application>
  <PresentationFormat>Custom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Forsythe, Amy 000</dc:creator>
  <cp:lastModifiedBy>Forsythe, Amy 000</cp:lastModifiedBy>
  <cp:revision>4</cp:revision>
  <dcterms:created xsi:type="dcterms:W3CDTF">2020-04-27T13:13:47Z</dcterms:created>
  <dcterms:modified xsi:type="dcterms:W3CDTF">2020-04-27T14:51:57Z</dcterms:modified>
</cp:coreProperties>
</file>