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0" r:id="rId6"/>
    <p:sldId id="261" r:id="rId7"/>
    <p:sldId id="262" r:id="rId8"/>
  </p:sldIdLst>
  <p:sldSz cx="3200400" cy="1828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363"/>
    <a:srgbClr val="57692F"/>
    <a:srgbClr val="EB9F12"/>
    <a:srgbClr val="2BA5A1"/>
    <a:srgbClr val="EF861D"/>
    <a:srgbClr val="085478"/>
    <a:srgbClr val="C00000"/>
    <a:srgbClr val="FFFFFF"/>
    <a:srgbClr val="002868"/>
    <a:srgbClr val="ED1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393" d="100"/>
          <a:sy n="393" d="100"/>
        </p:scale>
        <p:origin x="118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299297"/>
            <a:ext cx="2400300" cy="636693"/>
          </a:xfrm>
        </p:spPr>
        <p:txBody>
          <a:bodyPr anchor="b"/>
          <a:lstStyle>
            <a:lvl1pPr algn="ctr">
              <a:defRPr sz="15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960543"/>
            <a:ext cx="2400300" cy="441537"/>
          </a:xfrm>
        </p:spPr>
        <p:txBody>
          <a:bodyPr/>
          <a:lstStyle>
            <a:lvl1pPr marL="0" indent="0" algn="ctr">
              <a:buNone/>
              <a:defRPr sz="630"/>
            </a:lvl1pPr>
            <a:lvl2pPr marL="120015" indent="0" algn="ctr">
              <a:buNone/>
              <a:defRPr sz="525"/>
            </a:lvl2pPr>
            <a:lvl3pPr marL="240030" indent="0" algn="ctr">
              <a:buNone/>
              <a:defRPr sz="472"/>
            </a:lvl3pPr>
            <a:lvl4pPr marL="360045" indent="0" algn="ctr">
              <a:buNone/>
              <a:defRPr sz="420"/>
            </a:lvl4pPr>
            <a:lvl5pPr marL="480060" indent="0" algn="ctr">
              <a:buNone/>
              <a:defRPr sz="420"/>
            </a:lvl5pPr>
            <a:lvl6pPr marL="600075" indent="0" algn="ctr">
              <a:buNone/>
              <a:defRPr sz="420"/>
            </a:lvl6pPr>
            <a:lvl7pPr marL="720090" indent="0" algn="ctr">
              <a:buNone/>
              <a:defRPr sz="420"/>
            </a:lvl7pPr>
            <a:lvl8pPr marL="840105" indent="0" algn="ctr">
              <a:buNone/>
              <a:defRPr sz="420"/>
            </a:lvl8pPr>
            <a:lvl9pPr marL="960120" indent="0" algn="ctr">
              <a:buNone/>
              <a:defRPr sz="4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3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0286" y="97367"/>
            <a:ext cx="690086" cy="1549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" y="97367"/>
            <a:ext cx="2030254" cy="1549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1" y="455930"/>
            <a:ext cx="2760345" cy="760730"/>
          </a:xfrm>
        </p:spPr>
        <p:txBody>
          <a:bodyPr anchor="b"/>
          <a:lstStyle>
            <a:lvl1pPr>
              <a:defRPr sz="15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1" y="1223857"/>
            <a:ext cx="2760345" cy="400050"/>
          </a:xfrm>
        </p:spPr>
        <p:txBody>
          <a:bodyPr/>
          <a:lstStyle>
            <a:lvl1pPr marL="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1pPr>
            <a:lvl2pPr marL="120015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2pPr>
            <a:lvl3pPr marL="240030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3pPr>
            <a:lvl4pPr marL="36004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4pPr>
            <a:lvl5pPr marL="48006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5pPr>
            <a:lvl6pPr marL="60007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6pPr>
            <a:lvl7pPr marL="72009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7pPr>
            <a:lvl8pPr marL="84010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8pPr>
            <a:lvl9pPr marL="96012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4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8" y="486833"/>
            <a:ext cx="1360170" cy="116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3" y="486833"/>
            <a:ext cx="1360170" cy="116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1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" y="97367"/>
            <a:ext cx="2760345" cy="3534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45" y="448310"/>
            <a:ext cx="1353919" cy="219710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015" indent="0">
              <a:buNone/>
              <a:defRPr sz="525" b="1"/>
            </a:lvl2pPr>
            <a:lvl3pPr marL="240030" indent="0">
              <a:buNone/>
              <a:defRPr sz="472" b="1"/>
            </a:lvl3pPr>
            <a:lvl4pPr marL="360045" indent="0">
              <a:buNone/>
              <a:defRPr sz="420" b="1"/>
            </a:lvl4pPr>
            <a:lvl5pPr marL="480060" indent="0">
              <a:buNone/>
              <a:defRPr sz="420" b="1"/>
            </a:lvl5pPr>
            <a:lvl6pPr marL="600075" indent="0">
              <a:buNone/>
              <a:defRPr sz="420" b="1"/>
            </a:lvl6pPr>
            <a:lvl7pPr marL="720090" indent="0">
              <a:buNone/>
              <a:defRPr sz="420" b="1"/>
            </a:lvl7pPr>
            <a:lvl8pPr marL="840105" indent="0">
              <a:buNone/>
              <a:defRPr sz="420" b="1"/>
            </a:lvl8pPr>
            <a:lvl9pPr marL="960120" indent="0">
              <a:buNone/>
              <a:defRPr sz="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45" y="668020"/>
            <a:ext cx="1353919" cy="982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0202" y="448310"/>
            <a:ext cx="1360587" cy="219710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015" indent="0">
              <a:buNone/>
              <a:defRPr sz="525" b="1"/>
            </a:lvl2pPr>
            <a:lvl3pPr marL="240030" indent="0">
              <a:buNone/>
              <a:defRPr sz="472" b="1"/>
            </a:lvl3pPr>
            <a:lvl4pPr marL="360045" indent="0">
              <a:buNone/>
              <a:defRPr sz="420" b="1"/>
            </a:lvl4pPr>
            <a:lvl5pPr marL="480060" indent="0">
              <a:buNone/>
              <a:defRPr sz="420" b="1"/>
            </a:lvl5pPr>
            <a:lvl6pPr marL="600075" indent="0">
              <a:buNone/>
              <a:defRPr sz="420" b="1"/>
            </a:lvl6pPr>
            <a:lvl7pPr marL="720090" indent="0">
              <a:buNone/>
              <a:defRPr sz="420" b="1"/>
            </a:lvl7pPr>
            <a:lvl8pPr marL="840105" indent="0">
              <a:buNone/>
              <a:defRPr sz="420" b="1"/>
            </a:lvl8pPr>
            <a:lvl9pPr marL="960120" indent="0">
              <a:buNone/>
              <a:defRPr sz="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0202" y="668020"/>
            <a:ext cx="1360587" cy="982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6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5" y="121920"/>
            <a:ext cx="1032212" cy="426720"/>
          </a:xfrm>
        </p:spPr>
        <p:txBody>
          <a:bodyPr anchor="b"/>
          <a:lstStyle>
            <a:lvl1pPr>
              <a:defRPr sz="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87" y="263314"/>
            <a:ext cx="1620203" cy="1299633"/>
          </a:xfrm>
        </p:spPr>
        <p:txBody>
          <a:bodyPr/>
          <a:lstStyle>
            <a:lvl1pPr>
              <a:defRPr sz="840"/>
            </a:lvl1pPr>
            <a:lvl2pPr>
              <a:defRPr sz="735"/>
            </a:lvl2pPr>
            <a:lvl3pPr>
              <a:defRPr sz="630"/>
            </a:lvl3pPr>
            <a:lvl4pPr>
              <a:defRPr sz="525"/>
            </a:lvl4pPr>
            <a:lvl5pPr>
              <a:defRPr sz="525"/>
            </a:lvl5pPr>
            <a:lvl6pPr>
              <a:defRPr sz="525"/>
            </a:lvl6pPr>
            <a:lvl7pPr>
              <a:defRPr sz="525"/>
            </a:lvl7pPr>
            <a:lvl8pPr>
              <a:defRPr sz="525"/>
            </a:lvl8pPr>
            <a:lvl9pPr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5" y="548640"/>
            <a:ext cx="1032212" cy="1016423"/>
          </a:xfrm>
        </p:spPr>
        <p:txBody>
          <a:bodyPr/>
          <a:lstStyle>
            <a:lvl1pPr marL="0" indent="0">
              <a:buNone/>
              <a:defRPr sz="420"/>
            </a:lvl1pPr>
            <a:lvl2pPr marL="120015" indent="0">
              <a:buNone/>
              <a:defRPr sz="368"/>
            </a:lvl2pPr>
            <a:lvl3pPr marL="240030" indent="0">
              <a:buNone/>
              <a:defRPr sz="315"/>
            </a:lvl3pPr>
            <a:lvl4pPr marL="360045" indent="0">
              <a:buNone/>
              <a:defRPr sz="263"/>
            </a:lvl4pPr>
            <a:lvl5pPr marL="480060" indent="0">
              <a:buNone/>
              <a:defRPr sz="263"/>
            </a:lvl5pPr>
            <a:lvl6pPr marL="600075" indent="0">
              <a:buNone/>
              <a:defRPr sz="263"/>
            </a:lvl6pPr>
            <a:lvl7pPr marL="720090" indent="0">
              <a:buNone/>
              <a:defRPr sz="263"/>
            </a:lvl7pPr>
            <a:lvl8pPr marL="840105" indent="0">
              <a:buNone/>
              <a:defRPr sz="263"/>
            </a:lvl8pPr>
            <a:lvl9pPr marL="960120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5" y="121920"/>
            <a:ext cx="1032212" cy="426720"/>
          </a:xfrm>
        </p:spPr>
        <p:txBody>
          <a:bodyPr anchor="b"/>
          <a:lstStyle>
            <a:lvl1pPr>
              <a:defRPr sz="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0587" y="263314"/>
            <a:ext cx="1620203" cy="1299633"/>
          </a:xfrm>
        </p:spPr>
        <p:txBody>
          <a:bodyPr anchor="t"/>
          <a:lstStyle>
            <a:lvl1pPr marL="0" indent="0">
              <a:buNone/>
              <a:defRPr sz="840"/>
            </a:lvl1pPr>
            <a:lvl2pPr marL="120015" indent="0">
              <a:buNone/>
              <a:defRPr sz="735"/>
            </a:lvl2pPr>
            <a:lvl3pPr marL="240030" indent="0">
              <a:buNone/>
              <a:defRPr sz="630"/>
            </a:lvl3pPr>
            <a:lvl4pPr marL="360045" indent="0">
              <a:buNone/>
              <a:defRPr sz="525"/>
            </a:lvl4pPr>
            <a:lvl5pPr marL="480060" indent="0">
              <a:buNone/>
              <a:defRPr sz="525"/>
            </a:lvl5pPr>
            <a:lvl6pPr marL="600075" indent="0">
              <a:buNone/>
              <a:defRPr sz="525"/>
            </a:lvl6pPr>
            <a:lvl7pPr marL="720090" indent="0">
              <a:buNone/>
              <a:defRPr sz="525"/>
            </a:lvl7pPr>
            <a:lvl8pPr marL="840105" indent="0">
              <a:buNone/>
              <a:defRPr sz="525"/>
            </a:lvl8pPr>
            <a:lvl9pPr marL="960120" indent="0">
              <a:buNone/>
              <a:defRPr sz="5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5" y="548640"/>
            <a:ext cx="1032212" cy="1016423"/>
          </a:xfrm>
        </p:spPr>
        <p:txBody>
          <a:bodyPr/>
          <a:lstStyle>
            <a:lvl1pPr marL="0" indent="0">
              <a:buNone/>
              <a:defRPr sz="420"/>
            </a:lvl1pPr>
            <a:lvl2pPr marL="120015" indent="0">
              <a:buNone/>
              <a:defRPr sz="368"/>
            </a:lvl2pPr>
            <a:lvl3pPr marL="240030" indent="0">
              <a:buNone/>
              <a:defRPr sz="315"/>
            </a:lvl3pPr>
            <a:lvl4pPr marL="360045" indent="0">
              <a:buNone/>
              <a:defRPr sz="263"/>
            </a:lvl4pPr>
            <a:lvl5pPr marL="480060" indent="0">
              <a:buNone/>
              <a:defRPr sz="263"/>
            </a:lvl5pPr>
            <a:lvl6pPr marL="600075" indent="0">
              <a:buNone/>
              <a:defRPr sz="263"/>
            </a:lvl6pPr>
            <a:lvl7pPr marL="720090" indent="0">
              <a:buNone/>
              <a:defRPr sz="263"/>
            </a:lvl7pPr>
            <a:lvl8pPr marL="840105" indent="0">
              <a:buNone/>
              <a:defRPr sz="263"/>
            </a:lvl8pPr>
            <a:lvl9pPr marL="960120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8" y="97367"/>
            <a:ext cx="2760345" cy="35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8" y="486833"/>
            <a:ext cx="2760345" cy="116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028" y="1695027"/>
            <a:ext cx="72009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EFC4-BEA4-4C44-A95A-A9FEEAE708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133" y="1695027"/>
            <a:ext cx="1080135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3" y="1695027"/>
            <a:ext cx="72009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14D9-374F-1448-A391-424B1DE8D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0030" rtl="0" eaLnBrk="1" latinLnBrk="0" hangingPunct="1">
        <a:lnSpc>
          <a:spcPct val="90000"/>
        </a:lnSpc>
        <a:spcBef>
          <a:spcPct val="0"/>
        </a:spcBef>
        <a:buNone/>
        <a:defRPr sz="1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8" indent="-60008" algn="l" defTabSz="24003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735" kern="1200">
          <a:solidFill>
            <a:schemeClr val="tx1"/>
          </a:solidFill>
          <a:latin typeface="+mn-lt"/>
          <a:ea typeface="+mn-ea"/>
          <a:cs typeface="+mn-cs"/>
        </a:defRPr>
      </a:lvl1pPr>
      <a:lvl2pPr marL="18002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0003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3pPr>
      <a:lvl4pPr marL="42005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4pPr>
      <a:lvl5pPr marL="54006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5pPr>
      <a:lvl6pPr marL="66008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6pPr>
      <a:lvl7pPr marL="78009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7pPr>
      <a:lvl8pPr marL="90011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3DA842-26D6-4113-808C-A752D36A27FD}"/>
              </a:ext>
            </a:extLst>
          </p:cNvPr>
          <p:cNvSpPr/>
          <p:nvPr/>
        </p:nvSpPr>
        <p:spPr>
          <a:xfrm>
            <a:off x="2083775" y="0"/>
            <a:ext cx="1116624" cy="1828800"/>
          </a:xfrm>
          <a:prstGeom prst="rect">
            <a:avLst/>
          </a:prstGeom>
          <a:solidFill>
            <a:srgbClr val="08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7E56215-26CF-40B8-A8E6-D343EC7FB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15880" t="11804" r="37105" b="24801"/>
          <a:stretch/>
        </p:blipFill>
        <p:spPr>
          <a:xfrm>
            <a:off x="2083775" y="0"/>
            <a:ext cx="1116624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A2884-2F77-D241-9010-FA111031CDEE}"/>
              </a:ext>
            </a:extLst>
          </p:cNvPr>
          <p:cNvSpPr txBox="1"/>
          <p:nvPr/>
        </p:nvSpPr>
        <p:spPr>
          <a:xfrm>
            <a:off x="50213" y="1267108"/>
            <a:ext cx="19753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To thank you for your business, </a:t>
            </a:r>
          </a:p>
          <a:p>
            <a:pPr algn="r"/>
            <a:r>
              <a:rPr lang="en-US" sz="900" dirty="0"/>
              <a:t>we’re offering </a:t>
            </a:r>
            <a:r>
              <a:rPr lang="en-US" sz="900" b="1" dirty="0">
                <a:solidFill>
                  <a:srgbClr val="EF861D"/>
                </a:solidFill>
              </a:rPr>
              <a:t>20% off </a:t>
            </a:r>
            <a:r>
              <a:rPr lang="en-US" sz="900" dirty="0"/>
              <a:t>your future orders through the end of July!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FEC14-190C-4F4E-9F2A-E3957611A2C4}"/>
              </a:ext>
            </a:extLst>
          </p:cNvPr>
          <p:cNvSpPr txBox="1"/>
          <p:nvPr/>
        </p:nvSpPr>
        <p:spPr>
          <a:xfrm>
            <a:off x="2083775" y="1238914"/>
            <a:ext cx="1116624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rgbClr val="EF861D"/>
                </a:solidFill>
              </a:rPr>
              <a:t>THANK </a:t>
            </a:r>
          </a:p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rgbClr val="EF861D"/>
                </a:solidFill>
              </a:rPr>
              <a:t>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F41E0-A7D5-8140-A0E3-F7FD0D1D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593" y="286472"/>
            <a:ext cx="762988" cy="762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FD6B246-E4BF-4EBA-A44D-AAA1A9467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4" y="82466"/>
            <a:ext cx="1907856" cy="13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tall building&#10;&#10;Description automatically generated">
            <a:extLst>
              <a:ext uri="{FF2B5EF4-FFF2-40B4-BE49-F238E27FC236}">
                <a16:creationId xmlns:a16="http://schemas.microsoft.com/office/drawing/2014/main" id="{F9BC9C3E-BF76-4AAE-8319-2985B2F01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6"/>
          <a:stretch/>
        </p:blipFill>
        <p:spPr>
          <a:xfrm>
            <a:off x="1853055" y="0"/>
            <a:ext cx="1347344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A2884-2F77-D241-9010-FA111031CDEE}"/>
              </a:ext>
            </a:extLst>
          </p:cNvPr>
          <p:cNvSpPr txBox="1"/>
          <p:nvPr/>
        </p:nvSpPr>
        <p:spPr>
          <a:xfrm>
            <a:off x="-161857" y="1296213"/>
            <a:ext cx="19753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To thank you for your business, </a:t>
            </a:r>
          </a:p>
          <a:p>
            <a:pPr algn="r"/>
            <a:r>
              <a:rPr lang="en-US" sz="900" dirty="0"/>
              <a:t>we’re offering </a:t>
            </a:r>
            <a:r>
              <a:rPr lang="en-US" sz="900" b="1" dirty="0">
                <a:solidFill>
                  <a:srgbClr val="2BA5A1"/>
                </a:solidFill>
              </a:rPr>
              <a:t>20% off </a:t>
            </a:r>
            <a:r>
              <a:rPr lang="en-US" sz="900" dirty="0"/>
              <a:t>your future orders through the end of July!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FEC14-190C-4F4E-9F2A-E3957611A2C4}"/>
              </a:ext>
            </a:extLst>
          </p:cNvPr>
          <p:cNvSpPr txBox="1"/>
          <p:nvPr/>
        </p:nvSpPr>
        <p:spPr>
          <a:xfrm>
            <a:off x="1853055" y="1238914"/>
            <a:ext cx="1347344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rgbClr val="2BA5A1"/>
                </a:solidFill>
              </a:rPr>
              <a:t>THANK </a:t>
            </a:r>
          </a:p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rgbClr val="2BA5A1"/>
                </a:solidFill>
              </a:rPr>
              <a:t>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F41E0-A7D5-8140-A0E3-F7FD0D1D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74" y="286471"/>
            <a:ext cx="762988" cy="762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BCA6B9-18D2-465E-8807-ABD81D808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87" y="-33417"/>
            <a:ext cx="1389011" cy="14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2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86CB44AE-E3DB-4200-BCB6-7579D858E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4" b="9151"/>
          <a:stretch/>
        </p:blipFill>
        <p:spPr>
          <a:xfrm>
            <a:off x="-1" y="-198"/>
            <a:ext cx="1690549" cy="1830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A2884-2F77-D241-9010-FA111031CDEE}"/>
              </a:ext>
            </a:extLst>
          </p:cNvPr>
          <p:cNvSpPr txBox="1"/>
          <p:nvPr/>
        </p:nvSpPr>
        <p:spPr>
          <a:xfrm>
            <a:off x="1782716" y="1034872"/>
            <a:ext cx="1417684" cy="7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To thank you for </a:t>
            </a:r>
          </a:p>
          <a:p>
            <a:pPr algn="ctr"/>
            <a:r>
              <a:rPr lang="en-US" sz="900" dirty="0"/>
              <a:t>your business, we’re offering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20% off </a:t>
            </a:r>
            <a:r>
              <a:rPr lang="en-US" sz="900" dirty="0"/>
              <a:t>your future orders through </a:t>
            </a:r>
          </a:p>
          <a:p>
            <a:pPr algn="ctr"/>
            <a:r>
              <a:rPr lang="en-US" sz="900" dirty="0"/>
              <a:t>the end of July!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FEC14-190C-4F4E-9F2A-E3957611A2C4}"/>
              </a:ext>
            </a:extLst>
          </p:cNvPr>
          <p:cNvSpPr txBox="1"/>
          <p:nvPr/>
        </p:nvSpPr>
        <p:spPr>
          <a:xfrm>
            <a:off x="565132" y="101371"/>
            <a:ext cx="1125415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600" b="1" dirty="0"/>
              <a:t>THANK </a:t>
            </a:r>
          </a:p>
          <a:p>
            <a:pPr algn="ctr">
              <a:lnSpc>
                <a:spcPts val="1420"/>
              </a:lnSpc>
            </a:pPr>
            <a:r>
              <a:rPr lang="en-US" sz="1600" b="1" dirty="0"/>
              <a:t>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F41E0-A7D5-8140-A0E3-F7FD0D1D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76" y="208392"/>
            <a:ext cx="762988" cy="762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E1DA66-7783-4751-A159-1F8145B441A1}"/>
              </a:ext>
            </a:extLst>
          </p:cNvPr>
          <p:cNvSpPr/>
          <p:nvPr/>
        </p:nvSpPr>
        <p:spPr>
          <a:xfrm>
            <a:off x="1690547" y="-198"/>
            <a:ext cx="92169" cy="1828998"/>
          </a:xfrm>
          <a:prstGeom prst="rect">
            <a:avLst/>
          </a:prstGeom>
          <a:solidFill>
            <a:srgbClr val="EB9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BB958A-1F03-4B5D-84B3-52693A96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50" y="1223834"/>
            <a:ext cx="606202" cy="4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9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2045DA-7030-440D-8E0D-9BDA1881F07F}"/>
              </a:ext>
            </a:extLst>
          </p:cNvPr>
          <p:cNvSpPr/>
          <p:nvPr/>
        </p:nvSpPr>
        <p:spPr>
          <a:xfrm>
            <a:off x="2239" y="139"/>
            <a:ext cx="1460403" cy="1828661"/>
          </a:xfrm>
          <a:prstGeom prst="rect">
            <a:avLst/>
          </a:prstGeom>
          <a:solidFill>
            <a:srgbClr val="576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A2884-2F77-D241-9010-FA111031CDEE}"/>
              </a:ext>
            </a:extLst>
          </p:cNvPr>
          <p:cNvSpPr txBox="1"/>
          <p:nvPr/>
        </p:nvSpPr>
        <p:spPr>
          <a:xfrm>
            <a:off x="27068" y="971380"/>
            <a:ext cx="1417684" cy="7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To thank you for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your business, we’re offering </a:t>
            </a:r>
            <a:r>
              <a:rPr lang="en-US" sz="900" b="1" dirty="0">
                <a:solidFill>
                  <a:srgbClr val="F3D363"/>
                </a:solidFill>
              </a:rPr>
              <a:t>20% off </a:t>
            </a:r>
            <a:r>
              <a:rPr lang="en-US" sz="900" dirty="0">
                <a:solidFill>
                  <a:schemeClr val="bg1"/>
                </a:solidFill>
              </a:rPr>
              <a:t>your future orders through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the end of July!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F41E0-A7D5-8140-A0E3-F7FD0D1D4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45" y="174290"/>
            <a:ext cx="762988" cy="762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" name="Picture 3" descr="A piece of meat on a grill&#10;&#10;Description automatically generated">
            <a:extLst>
              <a:ext uri="{FF2B5EF4-FFF2-40B4-BE49-F238E27FC236}">
                <a16:creationId xmlns:a16="http://schemas.microsoft.com/office/drawing/2014/main" id="{7A25057F-7F19-462D-8B7F-A04795D6F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13" r="13120"/>
          <a:stretch/>
        </p:blipFill>
        <p:spPr>
          <a:xfrm>
            <a:off x="1462643" y="139"/>
            <a:ext cx="1737757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092C7-F1DA-4F49-A5A7-4F385039A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623" y="639696"/>
            <a:ext cx="741794" cy="481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FEC14-190C-4F4E-9F2A-E3957611A2C4}"/>
              </a:ext>
            </a:extLst>
          </p:cNvPr>
          <p:cNvSpPr txBox="1"/>
          <p:nvPr/>
        </p:nvSpPr>
        <p:spPr>
          <a:xfrm>
            <a:off x="1462642" y="133178"/>
            <a:ext cx="1737757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6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1905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0324D039E44944AF060163E93B7D01" ma:contentTypeVersion="10" ma:contentTypeDescription="Create a new document." ma:contentTypeScope="" ma:versionID="ceace9e103666282ce1cf5f6719af3d7">
  <xsd:schema xmlns:xsd="http://www.w3.org/2001/XMLSchema" xmlns:xs="http://www.w3.org/2001/XMLSchema" xmlns:p="http://schemas.microsoft.com/office/2006/metadata/properties" xmlns:ns3="b96c2db8-baf5-4d88-999c-89ce0860e7a2" targetNamespace="http://schemas.microsoft.com/office/2006/metadata/properties" ma:root="true" ma:fieldsID="52f236c37cfc43c25f72e9028ceb37d2" ns3:_="">
    <xsd:import namespace="b96c2db8-baf5-4d88-999c-89ce0860e7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c2db8-baf5-4d88-999c-89ce0860e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F97DE6-8C06-47B5-90C4-43B916915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6c2db8-baf5-4d88-999c-89ce0860e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C69D63-4378-4ECE-B7FB-5C418A786E8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96c2db8-baf5-4d88-999c-89ce0860e7a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4D10D2-CC9A-41B5-A65B-EBC71F691C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96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Clarke, Daniel 000</dc:creator>
  <cp:lastModifiedBy>Forsythe, Amy 000</cp:lastModifiedBy>
  <cp:revision>9</cp:revision>
  <dcterms:created xsi:type="dcterms:W3CDTF">2020-03-18T01:49:44Z</dcterms:created>
  <dcterms:modified xsi:type="dcterms:W3CDTF">2020-04-27T13:51:59Z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0x010100670324D039E44944AF060163E93B7D01</vt:lpwstr>
  </property>
</Properties>
</file>