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</p:sldMasterIdLst>
  <p:sldIdLst>
    <p:sldId id="256" r:id="rId5"/>
    <p:sldId id="257" r:id="rId6"/>
    <p:sldId id="258" r:id="rId7"/>
    <p:sldId id="259" r:id="rId8"/>
  </p:sldIdLst>
  <p:sldSz cx="3657600" cy="5486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4E2212"/>
    <a:srgbClr val="F3AF13"/>
    <a:srgbClr val="EA9E0E"/>
    <a:srgbClr val="2BA5A1"/>
    <a:srgbClr val="EF861D"/>
    <a:srgbClr val="004F74"/>
    <a:srgbClr val="950F00"/>
    <a:srgbClr val="ED1B24"/>
    <a:srgbClr val="B6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012"/>
    <p:restoredTop sz="94694"/>
  </p:normalViewPr>
  <p:slideViewPr>
    <p:cSldViewPr snapToGrid="0" snapToObjects="1">
      <p:cViewPr varScale="1">
        <p:scale>
          <a:sx n="141" d="100"/>
          <a:sy n="141" d="100"/>
        </p:scale>
        <p:origin x="342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" y="897890"/>
            <a:ext cx="3108960" cy="1910080"/>
          </a:xfrm>
        </p:spPr>
        <p:txBody>
          <a:bodyPr anchor="b"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881630"/>
            <a:ext cx="2743200" cy="1324610"/>
          </a:xfrm>
        </p:spPr>
        <p:txBody>
          <a:bodyPr/>
          <a:lstStyle>
            <a:lvl1pPr marL="0" indent="0" algn="ctr">
              <a:buNone/>
              <a:defRPr sz="960"/>
            </a:lvl1pPr>
            <a:lvl2pPr marL="182880" indent="0" algn="ctr">
              <a:buNone/>
              <a:defRPr sz="800"/>
            </a:lvl2pPr>
            <a:lvl3pPr marL="365760" indent="0" algn="ctr">
              <a:buNone/>
              <a:defRPr sz="720"/>
            </a:lvl3pPr>
            <a:lvl4pPr marL="548640" indent="0" algn="ctr">
              <a:buNone/>
              <a:defRPr sz="640"/>
            </a:lvl4pPr>
            <a:lvl5pPr marL="731520" indent="0" algn="ctr">
              <a:buNone/>
              <a:defRPr sz="640"/>
            </a:lvl5pPr>
            <a:lvl6pPr marL="914400" indent="0" algn="ctr">
              <a:buNone/>
              <a:defRPr sz="640"/>
            </a:lvl6pPr>
            <a:lvl7pPr marL="1097280" indent="0" algn="ctr">
              <a:buNone/>
              <a:defRPr sz="640"/>
            </a:lvl7pPr>
            <a:lvl8pPr marL="1280160" indent="0" algn="ctr">
              <a:buNone/>
              <a:defRPr sz="640"/>
            </a:lvl8pPr>
            <a:lvl9pPr marL="1463040" indent="0" algn="ctr">
              <a:buNone/>
              <a:defRPr sz="6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6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964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17470" y="292100"/>
            <a:ext cx="788670" cy="464947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1460" y="292100"/>
            <a:ext cx="2320290" cy="46494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6059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27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555" y="1367791"/>
            <a:ext cx="3154680" cy="228219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9555" y="3671571"/>
            <a:ext cx="3154680" cy="1200150"/>
          </a:xfrm>
        </p:spPr>
        <p:txBody>
          <a:bodyPr/>
          <a:lstStyle>
            <a:lvl1pPr marL="0" indent="0">
              <a:buNone/>
              <a:defRPr sz="960">
                <a:solidFill>
                  <a:schemeClr val="tx1"/>
                </a:solidFill>
              </a:defRPr>
            </a:lvl1pPr>
            <a:lvl2pPr marL="182880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2pPr>
            <a:lvl3pPr marL="365760" indent="0">
              <a:buNone/>
              <a:defRPr sz="720">
                <a:solidFill>
                  <a:schemeClr val="tx1">
                    <a:tint val="75000"/>
                  </a:schemeClr>
                </a:solidFill>
              </a:defRPr>
            </a:lvl3pPr>
            <a:lvl4pPr marL="5486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4pPr>
            <a:lvl5pPr marL="73152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5pPr>
            <a:lvl6pPr marL="91440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6pPr>
            <a:lvl7pPr marL="109728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7pPr>
            <a:lvl8pPr marL="128016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8pPr>
            <a:lvl9pPr marL="1463040" indent="0">
              <a:buNone/>
              <a:defRPr sz="6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49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14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1660" y="1460500"/>
            <a:ext cx="1554480" cy="34810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0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6" y="292101"/>
            <a:ext cx="3154680" cy="106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937" y="1344930"/>
            <a:ext cx="154733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1937" y="2004060"/>
            <a:ext cx="154733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1660" y="1344930"/>
            <a:ext cx="1554956" cy="659130"/>
          </a:xfrm>
        </p:spPr>
        <p:txBody>
          <a:bodyPr anchor="b"/>
          <a:lstStyle>
            <a:lvl1pPr marL="0" indent="0">
              <a:buNone/>
              <a:defRPr sz="960" b="1"/>
            </a:lvl1pPr>
            <a:lvl2pPr marL="182880" indent="0">
              <a:buNone/>
              <a:defRPr sz="800" b="1"/>
            </a:lvl2pPr>
            <a:lvl3pPr marL="365760" indent="0">
              <a:buNone/>
              <a:defRPr sz="720" b="1"/>
            </a:lvl3pPr>
            <a:lvl4pPr marL="548640" indent="0">
              <a:buNone/>
              <a:defRPr sz="640" b="1"/>
            </a:lvl4pPr>
            <a:lvl5pPr marL="731520" indent="0">
              <a:buNone/>
              <a:defRPr sz="640" b="1"/>
            </a:lvl5pPr>
            <a:lvl6pPr marL="914400" indent="0">
              <a:buNone/>
              <a:defRPr sz="640" b="1"/>
            </a:lvl6pPr>
            <a:lvl7pPr marL="1097280" indent="0">
              <a:buNone/>
              <a:defRPr sz="640" b="1"/>
            </a:lvl7pPr>
            <a:lvl8pPr marL="1280160" indent="0">
              <a:buNone/>
              <a:defRPr sz="640" b="1"/>
            </a:lvl8pPr>
            <a:lvl9pPr marL="1463040" indent="0">
              <a:buNone/>
              <a:defRPr sz="6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1660" y="2004060"/>
            <a:ext cx="1554956" cy="294767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37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7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43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4956" y="789941"/>
            <a:ext cx="1851660" cy="3898900"/>
          </a:xfrm>
        </p:spPr>
        <p:txBody>
          <a:bodyPr/>
          <a:lstStyle>
            <a:lvl1pPr>
              <a:defRPr sz="1280"/>
            </a:lvl1pPr>
            <a:lvl2pPr>
              <a:defRPr sz="1120"/>
            </a:lvl2pPr>
            <a:lvl3pPr>
              <a:defRPr sz="96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7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937" y="365760"/>
            <a:ext cx="1179671" cy="1280160"/>
          </a:xfrm>
        </p:spPr>
        <p:txBody>
          <a:bodyPr anchor="b"/>
          <a:lstStyle>
            <a:lvl1pPr>
              <a:defRPr sz="12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54956" y="789941"/>
            <a:ext cx="1851660" cy="3898900"/>
          </a:xfrm>
        </p:spPr>
        <p:txBody>
          <a:bodyPr anchor="t"/>
          <a:lstStyle>
            <a:lvl1pPr marL="0" indent="0">
              <a:buNone/>
              <a:defRPr sz="1280"/>
            </a:lvl1pPr>
            <a:lvl2pPr marL="182880" indent="0">
              <a:buNone/>
              <a:defRPr sz="1120"/>
            </a:lvl2pPr>
            <a:lvl3pPr marL="365760" indent="0">
              <a:buNone/>
              <a:defRPr sz="960"/>
            </a:lvl3pPr>
            <a:lvl4pPr marL="548640" indent="0">
              <a:buNone/>
              <a:defRPr sz="800"/>
            </a:lvl4pPr>
            <a:lvl5pPr marL="731520" indent="0">
              <a:buNone/>
              <a:defRPr sz="800"/>
            </a:lvl5pPr>
            <a:lvl6pPr marL="914400" indent="0">
              <a:buNone/>
              <a:defRPr sz="800"/>
            </a:lvl6pPr>
            <a:lvl7pPr marL="1097280" indent="0">
              <a:buNone/>
              <a:defRPr sz="800"/>
            </a:lvl7pPr>
            <a:lvl8pPr marL="1280160" indent="0">
              <a:buNone/>
              <a:defRPr sz="800"/>
            </a:lvl8pPr>
            <a:lvl9pPr marL="1463040" indent="0">
              <a:buNone/>
              <a:defRPr sz="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1937" y="1645920"/>
            <a:ext cx="1179671" cy="3049270"/>
          </a:xfrm>
        </p:spPr>
        <p:txBody>
          <a:bodyPr/>
          <a:lstStyle>
            <a:lvl1pPr marL="0" indent="0">
              <a:buNone/>
              <a:defRPr sz="640"/>
            </a:lvl1pPr>
            <a:lvl2pPr marL="182880" indent="0">
              <a:buNone/>
              <a:defRPr sz="560"/>
            </a:lvl2pPr>
            <a:lvl3pPr marL="365760" indent="0">
              <a:buNone/>
              <a:defRPr sz="480"/>
            </a:lvl3pPr>
            <a:lvl4pPr marL="548640" indent="0">
              <a:buNone/>
              <a:defRPr sz="400"/>
            </a:lvl4pPr>
            <a:lvl5pPr marL="731520" indent="0">
              <a:buNone/>
              <a:defRPr sz="400"/>
            </a:lvl5pPr>
            <a:lvl6pPr marL="914400" indent="0">
              <a:buNone/>
              <a:defRPr sz="400"/>
            </a:lvl6pPr>
            <a:lvl7pPr marL="1097280" indent="0">
              <a:buNone/>
              <a:defRPr sz="400"/>
            </a:lvl7pPr>
            <a:lvl8pPr marL="1280160" indent="0">
              <a:buNone/>
              <a:defRPr sz="400"/>
            </a:lvl8pPr>
            <a:lvl9pPr marL="1463040" indent="0">
              <a:buNone/>
              <a:defRPr sz="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871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" y="292101"/>
            <a:ext cx="3154680" cy="10604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460" y="1460500"/>
            <a:ext cx="3154680" cy="34810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146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7E42E-10C4-1141-BE10-149F47BF04DD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1580" y="5085081"/>
            <a:ext cx="123444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83180" y="5085081"/>
            <a:ext cx="822960" cy="2921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DFA7D-0741-A24B-B136-E05AA55AB9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547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5760" rtl="0" eaLnBrk="1" latinLnBrk="0" hangingPunct="1">
        <a:lnSpc>
          <a:spcPct val="90000"/>
        </a:lnSpc>
        <a:spcBef>
          <a:spcPct val="0"/>
        </a:spcBef>
        <a:buNone/>
        <a:defRPr sz="17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36576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12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960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82296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100584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91440" algn="l" defTabSz="365760" rtl="0" eaLnBrk="1" latinLnBrk="0" hangingPunct="1">
        <a:lnSpc>
          <a:spcPct val="90000"/>
        </a:lnSpc>
        <a:spcBef>
          <a:spcPts val="200"/>
        </a:spcBef>
        <a:buFont typeface="Arial" panose="020B0604020202020204" pitchFamily="34" charset="0"/>
        <a:buChar char="•"/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1pPr>
      <a:lvl2pPr marL="1828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2pPr>
      <a:lvl3pPr marL="3657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3pPr>
      <a:lvl4pPr marL="5486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4pPr>
      <a:lvl5pPr marL="73152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6pPr>
      <a:lvl7pPr marL="109728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7pPr>
      <a:lvl8pPr marL="128016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8pPr>
      <a:lvl9pPr marL="1463040" algn="l" defTabSz="365760" rtl="0" eaLnBrk="1" latinLnBrk="0" hangingPunct="1">
        <a:defRPr sz="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microsoft.com/office/2007/relationships/hdphoto" Target="../media/hdphoto1.wdp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.tiff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102F085-4FFE-4994-A7F4-83264F6654AF}"/>
              </a:ext>
            </a:extLst>
          </p:cNvPr>
          <p:cNvSpPr/>
          <p:nvPr/>
        </p:nvSpPr>
        <p:spPr>
          <a:xfrm>
            <a:off x="-1867" y="3739326"/>
            <a:ext cx="3659467" cy="1747074"/>
          </a:xfrm>
          <a:prstGeom prst="rect">
            <a:avLst/>
          </a:prstGeom>
          <a:solidFill>
            <a:srgbClr val="004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0580F27-9E53-4035-8EE9-5690D0DFC7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80" t="10665" r="2120" b="8773"/>
          <a:stretch/>
        </p:blipFill>
        <p:spPr>
          <a:xfrm>
            <a:off x="2474232" y="5246959"/>
            <a:ext cx="1047518" cy="152332"/>
          </a:xfrm>
          <a:prstGeom prst="rect">
            <a:avLst/>
          </a:prstGeom>
          <a:effectLst/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C86DDABB-36A8-FA45-B17A-FF455CC02BE5}"/>
              </a:ext>
            </a:extLst>
          </p:cNvPr>
          <p:cNvSpPr txBox="1"/>
          <p:nvPr/>
        </p:nvSpPr>
        <p:spPr>
          <a:xfrm>
            <a:off x="1463040" y="2462645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EF861D"/>
                </a:solidFill>
              </a:rPr>
              <a:t>ASK US ABOUT </a:t>
            </a:r>
          </a:p>
          <a:p>
            <a:pPr algn="ctr"/>
            <a:r>
              <a:rPr lang="en-US" b="1" dirty="0">
                <a:solidFill>
                  <a:srgbClr val="EF861D"/>
                </a:solidFill>
              </a:rPr>
              <a:t>OUR TAKEOUT </a:t>
            </a:r>
          </a:p>
          <a:p>
            <a:pPr algn="ctr"/>
            <a:r>
              <a:rPr lang="en-US" b="1" dirty="0">
                <a:solidFill>
                  <a:srgbClr val="EF861D"/>
                </a:solidFill>
              </a:rPr>
              <a:t>AND DELIVERY OPTIONS!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6A9F66A-9C87-1344-B510-5CBC6920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584" y="2493052"/>
            <a:ext cx="1169922" cy="1169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FC0A8596-2699-4E9D-BC66-4A4F4B6EB7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6399" y="87109"/>
            <a:ext cx="3657600" cy="2529556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9AD0CA0-FF79-4AEE-8B41-EDD48BC1EC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18000"/>
          </a:blip>
          <a:srcRect l="10302" t="62083" r="10606" b="10771"/>
          <a:stretch/>
        </p:blipFill>
        <p:spPr>
          <a:xfrm>
            <a:off x="8769" y="3739326"/>
            <a:ext cx="3693780" cy="174707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9F6B068-8E30-2F4E-BB58-B304C4F0688C}"/>
              </a:ext>
            </a:extLst>
          </p:cNvPr>
          <p:cNvSpPr txBox="1"/>
          <p:nvPr/>
        </p:nvSpPr>
        <p:spPr>
          <a:xfrm>
            <a:off x="173984" y="3940331"/>
            <a:ext cx="3363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EF861D"/>
                </a:solidFill>
              </a:rPr>
              <a:t>Please ask for our take-out and delivery options, as we have you covered.</a:t>
            </a:r>
            <a:r>
              <a:rPr lang="en-US" sz="1400" dirty="0">
                <a:solidFill>
                  <a:srgbClr val="EF861D"/>
                </a:solidFill>
              </a:rPr>
              <a:t>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Our professionally trained staff is working tirelessly to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ensure your safety and well-being is top priority, as well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as ensuring you’re enjoying your favorite food at home!</a:t>
            </a:r>
          </a:p>
        </p:txBody>
      </p:sp>
    </p:spTree>
    <p:extLst>
      <p:ext uri="{BB962C8B-B14F-4D97-AF65-F5344CB8AC3E}">
        <p14:creationId xmlns:p14="http://schemas.microsoft.com/office/powerpoint/2010/main" val="10612087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tall building&#10;&#10;Description automatically generated">
            <a:extLst>
              <a:ext uri="{FF2B5EF4-FFF2-40B4-BE49-F238E27FC236}">
                <a16:creationId xmlns:a16="http://schemas.microsoft.com/office/drawing/2014/main" id="{5B28F932-879F-45B1-A6AE-72A6BDC3DC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54864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6AFD95-6A12-4B4D-B751-A5E4E1CF987F}"/>
              </a:ext>
            </a:extLst>
          </p:cNvPr>
          <p:cNvSpPr/>
          <p:nvPr/>
        </p:nvSpPr>
        <p:spPr>
          <a:xfrm>
            <a:off x="0" y="2621281"/>
            <a:ext cx="3657600" cy="1385422"/>
          </a:xfrm>
          <a:prstGeom prst="rect">
            <a:avLst/>
          </a:prstGeom>
          <a:solidFill>
            <a:srgbClr val="2BA5A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D7647E11-5BED-4EAC-AC6A-219CAD55F7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0"/>
            <a:ext cx="2651760" cy="26780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DFC03D-64F2-4F53-B76E-A56841208A88}"/>
              </a:ext>
            </a:extLst>
          </p:cNvPr>
          <p:cNvSpPr txBox="1"/>
          <p:nvPr/>
        </p:nvSpPr>
        <p:spPr>
          <a:xfrm>
            <a:off x="88053" y="2765123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ASK US ABOUT 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OUR TAKEOUT </a:t>
            </a:r>
          </a:p>
          <a:p>
            <a:pPr algn="ctr"/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AND DELIVERY OPTIONS!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90C23CC-E53E-4E96-9DCC-99170A6DDF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67" y="2743200"/>
            <a:ext cx="1169922" cy="116992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AB2C24-98FB-4433-87BF-CB9F2D695FD0}"/>
              </a:ext>
            </a:extLst>
          </p:cNvPr>
          <p:cNvSpPr txBox="1"/>
          <p:nvPr/>
        </p:nvSpPr>
        <p:spPr>
          <a:xfrm>
            <a:off x="173984" y="4077408"/>
            <a:ext cx="336335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Please ask for our take-out and delivery options, as we have you covered.</a:t>
            </a:r>
            <a:r>
              <a:rPr lang="en-US" sz="1400" dirty="0"/>
              <a:t> </a:t>
            </a:r>
          </a:p>
          <a:p>
            <a:endParaRPr lang="en-US" sz="1200" dirty="0"/>
          </a:p>
          <a:p>
            <a:pPr algn="ctr"/>
            <a:r>
              <a:rPr lang="en-US" sz="1000" dirty="0"/>
              <a:t>Our professionally trained staff is working tirelessly to </a:t>
            </a:r>
          </a:p>
          <a:p>
            <a:pPr algn="ctr"/>
            <a:r>
              <a:rPr lang="en-US" sz="1000" dirty="0"/>
              <a:t>ensure your safety and well-being is top priority, as well </a:t>
            </a:r>
          </a:p>
          <a:p>
            <a:pPr algn="ctr"/>
            <a:r>
              <a:rPr lang="en-US" sz="1000" dirty="0"/>
              <a:t>as ensuring you’re enjoying your favorite food at home!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38C5CA7-3944-43EA-A150-C299207CA0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" t="10665" r="2120" b="8773"/>
          <a:stretch/>
        </p:blipFill>
        <p:spPr>
          <a:xfrm>
            <a:off x="2474232" y="5246959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714971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B39834AD-1F8C-4150-8830-28950E851F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657600" cy="54864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A4C90E-BFF1-4421-888B-D3CB1143971A}"/>
              </a:ext>
            </a:extLst>
          </p:cNvPr>
          <p:cNvSpPr/>
          <p:nvPr/>
        </p:nvSpPr>
        <p:spPr>
          <a:xfrm>
            <a:off x="0" y="4075504"/>
            <a:ext cx="3657600" cy="1410896"/>
          </a:xfrm>
          <a:prstGeom prst="rect">
            <a:avLst/>
          </a:prstGeom>
          <a:solidFill>
            <a:srgbClr val="4E2212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1DA81B-3571-4193-8120-2928970B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31" y="4228416"/>
            <a:ext cx="1102738" cy="76921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5383CDF-B406-445E-9E11-9FABDA447E19}"/>
              </a:ext>
            </a:extLst>
          </p:cNvPr>
          <p:cNvSpPr/>
          <p:nvPr/>
        </p:nvSpPr>
        <p:spPr>
          <a:xfrm>
            <a:off x="0" y="0"/>
            <a:ext cx="3657600" cy="1347893"/>
          </a:xfrm>
          <a:prstGeom prst="rect">
            <a:avLst/>
          </a:prstGeom>
          <a:solidFill>
            <a:srgbClr val="F3AF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EF61B88-63C0-4C13-95C8-7AE408686C4C}"/>
              </a:ext>
            </a:extLst>
          </p:cNvPr>
          <p:cNvSpPr txBox="1"/>
          <p:nvPr/>
        </p:nvSpPr>
        <p:spPr>
          <a:xfrm>
            <a:off x="166473" y="73780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ASK US ABOUT </a:t>
            </a:r>
          </a:p>
          <a:p>
            <a:pPr algn="ctr"/>
            <a:r>
              <a:rPr lang="en-US" b="1" dirty="0"/>
              <a:t>OUR TAKEOUT </a:t>
            </a:r>
          </a:p>
          <a:p>
            <a:pPr algn="ctr"/>
            <a:r>
              <a:rPr lang="en-US" b="1" dirty="0"/>
              <a:t>AND DELIVERY OPTIONS!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25DA7B6-4DB2-4575-A9ED-1B444DEB9E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2613" y="149012"/>
            <a:ext cx="1049867" cy="1049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36A83D-5596-49A7-993A-52DE6B6DA979}"/>
              </a:ext>
            </a:extLst>
          </p:cNvPr>
          <p:cNvSpPr txBox="1"/>
          <p:nvPr/>
        </p:nvSpPr>
        <p:spPr>
          <a:xfrm>
            <a:off x="1356925" y="4150010"/>
            <a:ext cx="239903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Please ask for our take-out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and delivery options, as we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have you covered.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</a:p>
          <a:p>
            <a:endParaRPr lang="en-US" sz="200" dirty="0">
              <a:solidFill>
                <a:schemeClr val="bg1"/>
              </a:solidFill>
            </a:endParaRPr>
          </a:p>
          <a:p>
            <a:r>
              <a:rPr lang="en-US" sz="900" dirty="0">
                <a:solidFill>
                  <a:schemeClr val="bg1"/>
                </a:solidFill>
              </a:rPr>
              <a:t>Our professionally trained staff is working tirelessly to ensure your safety and well-being is top priority, as well as ensuring you’re enjoying your favorite food at home</a:t>
            </a:r>
            <a:r>
              <a:rPr lang="en-US" sz="1000" dirty="0">
                <a:solidFill>
                  <a:schemeClr val="bg1"/>
                </a:solidFill>
              </a:rPr>
              <a:t>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59D3EB5-4C38-4919-8066-518EDBDFE2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0" t="10665" r="2120" b="8773"/>
          <a:stretch/>
        </p:blipFill>
        <p:spPr>
          <a:xfrm>
            <a:off x="194083" y="5125754"/>
            <a:ext cx="1047518" cy="152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799447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ece of meat on a grill&#10;&#10;Description automatically generated">
            <a:extLst>
              <a:ext uri="{FF2B5EF4-FFF2-40B4-BE49-F238E27FC236}">
                <a16:creationId xmlns:a16="http://schemas.microsoft.com/office/drawing/2014/main" id="{39CE3A27-64E1-452F-B6DB-0BF96CE2AA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63" t="5133" r="18838"/>
          <a:stretch/>
        </p:blipFill>
        <p:spPr>
          <a:xfrm>
            <a:off x="0" y="0"/>
            <a:ext cx="3657579" cy="442581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309214B-9B60-4A94-88B5-44CB8D2632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04"/>
          <a:stretch>
            <a:fillRect/>
          </a:stretch>
        </p:blipFill>
        <p:spPr>
          <a:xfrm>
            <a:off x="0" y="0"/>
            <a:ext cx="3657600" cy="5486400"/>
          </a:xfrm>
          <a:custGeom>
            <a:avLst/>
            <a:gdLst>
              <a:gd name="connsiteX0" fmla="*/ 0 w 12192000"/>
              <a:gd name="connsiteY0" fmla="*/ 0 h 5074635"/>
              <a:gd name="connsiteX1" fmla="*/ 12192000 w 12192000"/>
              <a:gd name="connsiteY1" fmla="*/ 0 h 5074635"/>
              <a:gd name="connsiteX2" fmla="*/ 12192000 w 12192000"/>
              <a:gd name="connsiteY2" fmla="*/ 5074635 h 5074635"/>
              <a:gd name="connsiteX3" fmla="*/ 0 w 12192000"/>
              <a:gd name="connsiteY3" fmla="*/ 5074635 h 50746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5074635">
                <a:moveTo>
                  <a:pt x="0" y="0"/>
                </a:moveTo>
                <a:lnTo>
                  <a:pt x="12192000" y="0"/>
                </a:lnTo>
                <a:lnTo>
                  <a:pt x="12192000" y="5074635"/>
                </a:lnTo>
                <a:lnTo>
                  <a:pt x="0" y="5074635"/>
                </a:lnTo>
                <a:close/>
              </a:path>
            </a:pathLst>
          </a:cu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81E062-4C51-4A40-99B1-3CAF7BC7794F}"/>
              </a:ext>
            </a:extLst>
          </p:cNvPr>
          <p:cNvSpPr txBox="1"/>
          <p:nvPr/>
        </p:nvSpPr>
        <p:spPr>
          <a:xfrm>
            <a:off x="173984" y="4347016"/>
            <a:ext cx="33633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Please ask for our take-out and </a:t>
            </a:r>
          </a:p>
          <a:p>
            <a:pPr algn="ctr"/>
            <a:r>
              <a:rPr lang="en-US" sz="1200" b="1" dirty="0"/>
              <a:t>delivery options, as we have you covered.</a:t>
            </a:r>
            <a:r>
              <a:rPr lang="en-US" sz="1200" dirty="0"/>
              <a:t> </a:t>
            </a:r>
          </a:p>
          <a:p>
            <a:endParaRPr lang="en-US" sz="400" dirty="0"/>
          </a:p>
          <a:p>
            <a:pPr algn="ctr"/>
            <a:r>
              <a:rPr lang="en-US" sz="900" dirty="0"/>
              <a:t>Our professionally trained staff is working tirelessly to </a:t>
            </a:r>
          </a:p>
          <a:p>
            <a:pPr algn="ctr"/>
            <a:r>
              <a:rPr lang="en-US" sz="900" dirty="0"/>
              <a:t>ensure your safety and well-being is top priority, as well </a:t>
            </a:r>
          </a:p>
          <a:p>
            <a:pPr algn="ctr"/>
            <a:r>
              <a:rPr lang="en-US" sz="900" dirty="0"/>
              <a:t>as ensuring you’re enjoying your favorite food at home</a:t>
            </a:r>
            <a:r>
              <a:rPr lang="en-US" sz="1000" dirty="0"/>
              <a:t>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ECACE4-6373-410E-98B4-3ABC462DE1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0" t="10665" r="2120" b="8773"/>
          <a:stretch/>
        </p:blipFill>
        <p:spPr>
          <a:xfrm>
            <a:off x="2474232" y="5288985"/>
            <a:ext cx="1047518" cy="152332"/>
          </a:xfrm>
          <a:prstGeom prst="rect">
            <a:avLst/>
          </a:prstGeom>
          <a:effectLst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B67CF6-32B9-483A-B772-68E61159632A}"/>
              </a:ext>
            </a:extLst>
          </p:cNvPr>
          <p:cNvSpPr txBox="1"/>
          <p:nvPr/>
        </p:nvSpPr>
        <p:spPr>
          <a:xfrm>
            <a:off x="1376952" y="256131"/>
            <a:ext cx="2194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ASK US ABOUT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OUR TAKEOUT </a:t>
            </a:r>
          </a:p>
          <a:p>
            <a:pPr algn="ctr"/>
            <a:r>
              <a:rPr lang="en-US" b="1" dirty="0">
                <a:solidFill>
                  <a:schemeClr val="bg1"/>
                </a:solidFill>
              </a:rPr>
              <a:t>AND DELIVERY OPTIONS!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CA7AD1C-9E67-4835-9793-D30F21E6D6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73" y="260507"/>
            <a:ext cx="1049867" cy="104986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0" name="Picture 9" descr="A drawing of a face&#10;&#10;Description automatically generated">
            <a:extLst>
              <a:ext uri="{FF2B5EF4-FFF2-40B4-BE49-F238E27FC236}">
                <a16:creationId xmlns:a16="http://schemas.microsoft.com/office/drawing/2014/main" id="{C3AAA111-D00F-4171-A82E-E51045BC601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 contrast="100000"/>
                    </a14:imgEffect>
                  </a14:imgLayer>
                </a14:imgProps>
              </a:ext>
            </a:extLst>
          </a:blip>
          <a:srcRect t="38261"/>
          <a:stretch/>
        </p:blipFill>
        <p:spPr>
          <a:xfrm>
            <a:off x="1082398" y="1934904"/>
            <a:ext cx="1492782" cy="96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222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24D039E44944AF060163E93B7D01" ma:contentTypeVersion="10" ma:contentTypeDescription="Create a new document." ma:contentTypeScope="" ma:versionID="ceace9e103666282ce1cf5f6719af3d7">
  <xsd:schema xmlns:xsd="http://www.w3.org/2001/XMLSchema" xmlns:xs="http://www.w3.org/2001/XMLSchema" xmlns:p="http://schemas.microsoft.com/office/2006/metadata/properties" xmlns:ns3="b96c2db8-baf5-4d88-999c-89ce0860e7a2" targetNamespace="http://schemas.microsoft.com/office/2006/metadata/properties" ma:root="true" ma:fieldsID="52f236c37cfc43c25f72e9028ceb37d2" ns3:_="">
    <xsd:import namespace="b96c2db8-baf5-4d88-999c-89ce0860e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c2db8-baf5-4d88-999c-89ce0860e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E5E51F9-C075-4354-927C-9DE3016EDC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c2db8-baf5-4d88-999c-89ce0860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9920-3600-415D-BC8B-45DD13CCE92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2DEC98-7627-4427-BE25-E21D0A2CC51E}">
  <ds:schemaRefs>
    <ds:schemaRef ds:uri="http://schemas.microsoft.com/office/2006/metadata/properties"/>
    <ds:schemaRef ds:uri="http://purl.org/dc/elements/1.1/"/>
    <ds:schemaRef ds:uri="b96c2db8-baf5-4d88-999c-89ce0860e7a2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212</Words>
  <Application>Microsoft Office PowerPoint</Application>
  <PresentationFormat>Custom</PresentationFormat>
  <Paragraphs>33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Forsythe, Amy 000</dc:creator>
  <cp:lastModifiedBy>Forsythe, Amy 000</cp:lastModifiedBy>
  <cp:revision>1</cp:revision>
  <dcterms:created xsi:type="dcterms:W3CDTF">2020-04-27T13:36:32Z</dcterms:created>
  <dcterms:modified xsi:type="dcterms:W3CDTF">2020-04-27T13:38:44Z</dcterms:modified>
</cp:coreProperties>
</file>