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sldIdLst>
    <p:sldId id="256" r:id="rId5"/>
    <p:sldId id="257" r:id="rId6"/>
    <p:sldId id="258" r:id="rId7"/>
    <p:sldId id="259" r:id="rId8"/>
  </p:sldIdLst>
  <p:sldSz cx="2743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D660"/>
    <a:srgbClr val="4A5B26"/>
    <a:srgbClr val="5D4F00"/>
    <a:srgbClr val="2BA5A1"/>
    <a:srgbClr val="273238"/>
    <a:srgbClr val="EF861D"/>
    <a:srgbClr val="004F74"/>
    <a:srgbClr val="001D42"/>
    <a:srgbClr val="B62025"/>
    <a:srgbClr val="950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4633"/>
  </p:normalViewPr>
  <p:slideViewPr>
    <p:cSldViewPr snapToGrid="0" snapToObjects="1">
      <p:cViewPr varScale="1">
        <p:scale>
          <a:sx n="55" d="100"/>
          <a:sy n="55" d="100"/>
        </p:scale>
        <p:origin x="102" y="13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0" y="1122363"/>
            <a:ext cx="2057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429000" y="3602038"/>
            <a:ext cx="2057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932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236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9631025" y="365125"/>
            <a:ext cx="591502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885950" y="365125"/>
            <a:ext cx="1740217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25632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17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1663" y="1709739"/>
            <a:ext cx="236601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1663" y="4589464"/>
            <a:ext cx="236601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0733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85950" y="1825625"/>
            <a:ext cx="11658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7450" y="1825625"/>
            <a:ext cx="11658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60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3" y="365126"/>
            <a:ext cx="236601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9524" y="1681163"/>
            <a:ext cx="1160502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889524" y="2505075"/>
            <a:ext cx="1160502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887450" y="1681163"/>
            <a:ext cx="11662173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3887450" y="2505075"/>
            <a:ext cx="116621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5237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37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263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457200"/>
            <a:ext cx="88475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662173" y="987426"/>
            <a:ext cx="138874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2057400"/>
            <a:ext cx="88475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2296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9524" y="457200"/>
            <a:ext cx="884753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62173" y="987426"/>
            <a:ext cx="138874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89524" y="2057400"/>
            <a:ext cx="884753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286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885950" y="365126"/>
            <a:ext cx="236601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5950" y="1825625"/>
            <a:ext cx="236601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5950" y="6356351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67C96-1C1E-2548-B609-6CA17F8DFBB9}" type="datetimeFigureOut">
              <a:rPr lang="en-US" smtClean="0"/>
              <a:t>4/27/2020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086850" y="6356351"/>
            <a:ext cx="9258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9373850" y="6356351"/>
            <a:ext cx="6172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E5CEE-984A-884B-898F-A9B4CF116A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343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EB803FA-B228-4174-B71E-826356D4128A}"/>
              </a:ext>
            </a:extLst>
          </p:cNvPr>
          <p:cNvSpPr/>
          <p:nvPr/>
        </p:nvSpPr>
        <p:spPr>
          <a:xfrm>
            <a:off x="10156111" y="0"/>
            <a:ext cx="17275889" cy="6858000"/>
          </a:xfrm>
          <a:prstGeom prst="rect">
            <a:avLst/>
          </a:prstGeom>
          <a:solidFill>
            <a:srgbClr val="004F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close up of a logo&#10;&#10;Description automatically generated">
            <a:extLst>
              <a:ext uri="{FF2B5EF4-FFF2-40B4-BE49-F238E27FC236}">
                <a16:creationId xmlns:a16="http://schemas.microsoft.com/office/drawing/2014/main" id="{96FB0B48-FE45-4C3B-8D84-2C64F134F18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2000"/>
          </a:blip>
          <a:srcRect l="13079" t="10139" r="14554" b="13333"/>
          <a:stretch/>
        </p:blipFill>
        <p:spPr>
          <a:xfrm>
            <a:off x="10156111" y="0"/>
            <a:ext cx="1727589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E26B2-A983-654E-BFC7-4E162E874041}"/>
              </a:ext>
            </a:extLst>
          </p:cNvPr>
          <p:cNvSpPr txBox="1"/>
          <p:nvPr/>
        </p:nvSpPr>
        <p:spPr>
          <a:xfrm>
            <a:off x="15298615" y="1155373"/>
            <a:ext cx="10985362" cy="251459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2500" b="1" dirty="0">
                <a:solidFill>
                  <a:srgbClr val="EF861D"/>
                </a:solidFill>
              </a:rPr>
              <a:t>CURBSIDE PICKUP </a:t>
            </a:r>
          </a:p>
          <a:p>
            <a:pPr algn="ctr"/>
            <a:r>
              <a:rPr lang="en-US" sz="12500" b="1" dirty="0">
                <a:solidFill>
                  <a:srgbClr val="EF861D"/>
                </a:solidFill>
              </a:rPr>
              <a:t>&amp; DELIVERY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1ABF9-650F-D24A-B3A4-C6E32E939144}"/>
              </a:ext>
            </a:extLst>
          </p:cNvPr>
          <p:cNvSpPr txBox="1"/>
          <p:nvPr/>
        </p:nvSpPr>
        <p:spPr>
          <a:xfrm>
            <a:off x="10156110" y="4540303"/>
            <a:ext cx="17275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2000" b="1" dirty="0">
                <a:solidFill>
                  <a:schemeClr val="bg1"/>
                </a:solidFill>
              </a:rPr>
              <a:t>PHONE #  |  WEBSITE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1F4C5-8CE8-40F6-86F1-BFA02B61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8131" y="871441"/>
            <a:ext cx="3082461" cy="308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3" name="Picture 2" descr="A close up of a logo&#10;&#10;Description automatically generated">
            <a:extLst>
              <a:ext uri="{FF2B5EF4-FFF2-40B4-BE49-F238E27FC236}">
                <a16:creationId xmlns:a16="http://schemas.microsoft.com/office/drawing/2014/main" id="{DA455A0B-101C-40EA-A7A0-76691A54E7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25" y="481943"/>
            <a:ext cx="9219432" cy="6376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684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 up of a tall building&#10;&#10;Description automatically generated">
            <a:extLst>
              <a:ext uri="{FF2B5EF4-FFF2-40B4-BE49-F238E27FC236}">
                <a16:creationId xmlns:a16="http://schemas.microsoft.com/office/drawing/2014/main" id="{93F1A988-168B-4C44-AF2E-D0C5C76FB4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4892"/>
          <a:stretch/>
        </p:blipFill>
        <p:spPr>
          <a:xfrm>
            <a:off x="0" y="1"/>
            <a:ext cx="2743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E26B2-A983-654E-BFC7-4E162E874041}"/>
              </a:ext>
            </a:extLst>
          </p:cNvPr>
          <p:cNvSpPr txBox="1"/>
          <p:nvPr/>
        </p:nvSpPr>
        <p:spPr>
          <a:xfrm>
            <a:off x="15298615" y="1155373"/>
            <a:ext cx="10985362" cy="251459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2500" b="1" dirty="0">
                <a:solidFill>
                  <a:srgbClr val="2BA5A1"/>
                </a:solidFill>
              </a:rPr>
              <a:t>CURBSIDE PICKUP </a:t>
            </a:r>
          </a:p>
          <a:p>
            <a:pPr algn="ctr"/>
            <a:r>
              <a:rPr lang="en-US" sz="12500" b="1" dirty="0">
                <a:solidFill>
                  <a:srgbClr val="2BA5A1"/>
                </a:solidFill>
              </a:rPr>
              <a:t>&amp; DELIVERY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1ABF9-650F-D24A-B3A4-C6E32E939144}"/>
              </a:ext>
            </a:extLst>
          </p:cNvPr>
          <p:cNvSpPr txBox="1"/>
          <p:nvPr/>
        </p:nvSpPr>
        <p:spPr>
          <a:xfrm>
            <a:off x="10156110" y="4540303"/>
            <a:ext cx="17275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2000" b="1" dirty="0">
                <a:solidFill>
                  <a:srgbClr val="273238"/>
                </a:solidFill>
              </a:rPr>
              <a:t>PHONE #  |  WEBSITE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A1F4C5-8CE8-40F6-86F1-BFA02B61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1638" y="728922"/>
            <a:ext cx="3082461" cy="30824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0B24FB1-89FA-454E-8C34-DFFEF066EA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8282" y="1"/>
            <a:ext cx="6659546" cy="6725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999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352675C-C8E9-4A53-B62D-107ADD1ED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8624879" cy="685185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6CE26B2-A983-654E-BFC7-4E162E874041}"/>
              </a:ext>
            </a:extLst>
          </p:cNvPr>
          <p:cNvSpPr txBox="1"/>
          <p:nvPr/>
        </p:nvSpPr>
        <p:spPr>
          <a:xfrm>
            <a:off x="2023638" y="1470146"/>
            <a:ext cx="10985362" cy="251459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</a:rPr>
              <a:t>CURBSIDE PICKUP </a:t>
            </a:r>
          </a:p>
          <a:p>
            <a:pPr algn="ctr"/>
            <a:r>
              <a:rPr lang="en-US" sz="12500" b="1" dirty="0">
                <a:solidFill>
                  <a:schemeClr val="bg1"/>
                </a:solidFill>
              </a:rPr>
              <a:t>&amp; DELIVERY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1ABF9-650F-D24A-B3A4-C6E32E939144}"/>
              </a:ext>
            </a:extLst>
          </p:cNvPr>
          <p:cNvSpPr txBox="1"/>
          <p:nvPr/>
        </p:nvSpPr>
        <p:spPr>
          <a:xfrm>
            <a:off x="-1035110" y="4674615"/>
            <a:ext cx="172758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2000" b="1" dirty="0">
                <a:solidFill>
                  <a:schemeClr val="accent6">
                    <a:lumMod val="50000"/>
                  </a:schemeClr>
                </a:solidFill>
              </a:rPr>
              <a:t>PHONE #  |  WEBSITE </a:t>
            </a:r>
          </a:p>
        </p:txBody>
      </p:sp>
      <p:pic>
        <p:nvPicPr>
          <p:cNvPr id="3" name="Picture 2" descr="A plate of food on a table&#10;&#10;Description automatically generated">
            <a:extLst>
              <a:ext uri="{FF2B5EF4-FFF2-40B4-BE49-F238E27FC236}">
                <a16:creationId xmlns:a16="http://schemas.microsoft.com/office/drawing/2014/main" id="{A6634339-8F99-46ED-8898-CA3ABA6033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79" b="22326"/>
          <a:stretch/>
        </p:blipFill>
        <p:spPr>
          <a:xfrm>
            <a:off x="18624878" y="0"/>
            <a:ext cx="8807122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1F4C5-8CE8-40F6-86F1-BFA02B6166D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31685" y="764485"/>
            <a:ext cx="3910130" cy="39101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4718619-1E7B-466A-B48E-D17A680AE5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22101" y="3743151"/>
            <a:ext cx="3487214" cy="2432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2976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ece of meat on a grill&#10;&#10;Description automatically generated">
            <a:extLst>
              <a:ext uri="{FF2B5EF4-FFF2-40B4-BE49-F238E27FC236}">
                <a16:creationId xmlns:a16="http://schemas.microsoft.com/office/drawing/2014/main" id="{0CED6511-6B1E-4FED-9E49-D7F62ACB65B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311" b="14267"/>
          <a:stretch/>
        </p:blipFill>
        <p:spPr>
          <a:xfrm>
            <a:off x="0" y="0"/>
            <a:ext cx="13562513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FA1F4C5-8CE8-40F6-86F1-BFA02B6166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6700" y="575739"/>
            <a:ext cx="2853261" cy="28532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1115811-05D7-40C2-8D22-413E620784D2}"/>
              </a:ext>
            </a:extLst>
          </p:cNvPr>
          <p:cNvSpPr/>
          <p:nvPr/>
        </p:nvSpPr>
        <p:spPr>
          <a:xfrm>
            <a:off x="13562513" y="0"/>
            <a:ext cx="13869487" cy="6858000"/>
          </a:xfrm>
          <a:prstGeom prst="rect">
            <a:avLst/>
          </a:prstGeom>
          <a:solidFill>
            <a:srgbClr val="4A5B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6CE26B2-A983-654E-BFC7-4E162E874041}"/>
              </a:ext>
            </a:extLst>
          </p:cNvPr>
          <p:cNvSpPr txBox="1"/>
          <p:nvPr/>
        </p:nvSpPr>
        <p:spPr>
          <a:xfrm>
            <a:off x="15146635" y="1224634"/>
            <a:ext cx="10985362" cy="2514598"/>
          </a:xfrm>
          <a:prstGeom prst="rect">
            <a:avLst/>
          </a:prstGeom>
          <a:noFill/>
        </p:spPr>
        <p:txBody>
          <a:bodyPr wrap="none" rtlCol="0" anchor="ctr" anchorCtr="0">
            <a:noAutofit/>
          </a:bodyPr>
          <a:lstStyle/>
          <a:p>
            <a:pPr algn="ctr"/>
            <a:r>
              <a:rPr lang="en-US" sz="12500" b="1" dirty="0">
                <a:solidFill>
                  <a:schemeClr val="bg1"/>
                </a:solidFill>
              </a:rPr>
              <a:t>CURBSIDE PICKUP </a:t>
            </a:r>
          </a:p>
          <a:p>
            <a:pPr algn="ctr"/>
            <a:r>
              <a:rPr lang="en-US" sz="12500" b="1" dirty="0">
                <a:solidFill>
                  <a:schemeClr val="bg1"/>
                </a:solidFill>
              </a:rPr>
              <a:t>&amp; DELIVERY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9E1ABF9-650F-D24A-B3A4-C6E32E939144}"/>
              </a:ext>
            </a:extLst>
          </p:cNvPr>
          <p:cNvSpPr txBox="1"/>
          <p:nvPr/>
        </p:nvSpPr>
        <p:spPr>
          <a:xfrm>
            <a:off x="13353004" y="4631732"/>
            <a:ext cx="1407899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ctr"/>
            <a:r>
              <a:rPr lang="en-US" sz="11000" b="1" dirty="0">
                <a:solidFill>
                  <a:srgbClr val="F5D660"/>
                </a:solidFill>
              </a:rPr>
              <a:t>PHONE #  |  WEBSITE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0A68CCB-09A2-4573-9B9F-984974516F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94220" y="1515866"/>
            <a:ext cx="3584759" cy="2328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8185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70324D039E44944AF060163E93B7D01" ma:contentTypeVersion="10" ma:contentTypeDescription="Create a new document." ma:contentTypeScope="" ma:versionID="ceace9e103666282ce1cf5f6719af3d7">
  <xsd:schema xmlns:xsd="http://www.w3.org/2001/XMLSchema" xmlns:xs="http://www.w3.org/2001/XMLSchema" xmlns:p="http://schemas.microsoft.com/office/2006/metadata/properties" xmlns:ns3="b96c2db8-baf5-4d88-999c-89ce0860e7a2" targetNamespace="http://schemas.microsoft.com/office/2006/metadata/properties" ma:root="true" ma:fieldsID="52f236c37cfc43c25f72e9028ceb37d2" ns3:_="">
    <xsd:import namespace="b96c2db8-baf5-4d88-999c-89ce0860e7a2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c2db8-baf5-4d88-999c-89ce0860e7a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A1C83FC-CFD6-4D90-BF9B-3941C926E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6c2db8-baf5-4d88-999c-89ce0860e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E527674-14CD-4DDD-9B76-28B7D49EBDC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6CBA2D8-25C1-4C46-801A-8CB58EC6AED2}">
  <ds:schemaRefs>
    <ds:schemaRef ds:uri="http://purl.org/dc/elements/1.1/"/>
    <ds:schemaRef ds:uri="http://schemas.microsoft.com/office/2006/metadata/properties"/>
    <ds:schemaRef ds:uri="http://purl.org/dc/terms/"/>
    <ds:schemaRef ds:uri="b96c2db8-baf5-4d88-999c-89ce0860e7a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72</TotalTime>
  <Words>32</Words>
  <Application>Microsoft Office PowerPoint</Application>
  <PresentationFormat>Custom</PresentationFormat>
  <Paragraphs>12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Harrington, Heidi 000</dc:creator>
  <cp:lastModifiedBy>Forsythe, Amy 000</cp:lastModifiedBy>
  <cp:revision>6</cp:revision>
  <dcterms:created xsi:type="dcterms:W3CDTF">2020-03-18T21:21:44Z</dcterms:created>
  <dcterms:modified xsi:type="dcterms:W3CDTF">2020-04-27T14:51:51Z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0x010100670324D039E44944AF060163E93B7D01</vt:lpwstr>
  </property>
</Properties>
</file>