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3895"/>
    <a:srgbClr val="FFDE16"/>
    <a:srgbClr val="E2499A"/>
    <a:srgbClr val="D9C662"/>
    <a:srgbClr val="3BA379"/>
    <a:srgbClr val="FFB700"/>
    <a:srgbClr val="ED2424"/>
    <a:srgbClr val="FF9606"/>
    <a:srgbClr val="6EF545"/>
    <a:srgbClr val="1F5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0C779F-4105-4D0C-AE17-C6C70807FABE}" v="30" dt="2022-02-11T19:16:09.9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51" d="100"/>
          <a:sy n="51" d="100"/>
        </p:scale>
        <p:origin x="32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rsythe, Amy 000" userId="e75525f9-30b2-469d-83af-662c06c3034f" providerId="ADAL" clId="{29DDB5F9-364F-4195-BCA7-F358742CF2C0}"/>
    <pc:docChg chg="undo custSel addSld delSld modSld">
      <pc:chgData name="Forsythe, Amy 000" userId="e75525f9-30b2-469d-83af-662c06c3034f" providerId="ADAL" clId="{29DDB5F9-364F-4195-BCA7-F358742CF2C0}" dt="2020-03-19T18:56:39.303" v="153" actId="167"/>
      <pc:docMkLst>
        <pc:docMk/>
      </pc:docMkLst>
      <pc:sldChg chg="addSp delSp modSp">
        <pc:chgData name="Forsythe, Amy 000" userId="e75525f9-30b2-469d-83af-662c06c3034f" providerId="ADAL" clId="{29DDB5F9-364F-4195-BCA7-F358742CF2C0}" dt="2020-03-19T18:37:21.378" v="27" actId="1076"/>
        <pc:sldMkLst>
          <pc:docMk/>
          <pc:sldMk cId="3053143385" sldId="256"/>
        </pc:sldMkLst>
        <pc:spChg chg="del">
          <ac:chgData name="Forsythe, Amy 000" userId="e75525f9-30b2-469d-83af-662c06c3034f" providerId="ADAL" clId="{29DDB5F9-364F-4195-BCA7-F358742CF2C0}" dt="2020-03-19T18:34:46.592" v="12" actId="478"/>
          <ac:spMkLst>
            <pc:docMk/>
            <pc:sldMk cId="3053143385" sldId="256"/>
            <ac:spMk id="2" creationId="{A2307A34-6347-364C-A797-8DFA854D11EB}"/>
          </ac:spMkLst>
        </pc:spChg>
        <pc:spChg chg="del">
          <ac:chgData name="Forsythe, Amy 000" userId="e75525f9-30b2-469d-83af-662c06c3034f" providerId="ADAL" clId="{29DDB5F9-364F-4195-BCA7-F358742CF2C0}" dt="2020-03-19T18:34:49.503" v="13" actId="478"/>
          <ac:spMkLst>
            <pc:docMk/>
            <pc:sldMk cId="3053143385" sldId="256"/>
            <ac:spMk id="3" creationId="{304D9D8F-3834-264D-8CB7-738A3406FA8E}"/>
          </ac:spMkLst>
        </pc:spChg>
        <pc:spChg chg="add mod ord">
          <ac:chgData name="Forsythe, Amy 000" userId="e75525f9-30b2-469d-83af-662c06c3034f" providerId="ADAL" clId="{29DDB5F9-364F-4195-BCA7-F358742CF2C0}" dt="2020-03-19T18:37:17.221" v="26" actId="167"/>
          <ac:spMkLst>
            <pc:docMk/>
            <pc:sldMk cId="3053143385" sldId="256"/>
            <ac:spMk id="4" creationId="{F1255CA6-8EDA-4D4E-907D-5DA8E3ED6FF2}"/>
          </ac:spMkLst>
        </pc:spChg>
        <pc:spChg chg="add mod ord">
          <ac:chgData name="Forsythe, Amy 000" userId="e75525f9-30b2-469d-83af-662c06c3034f" providerId="ADAL" clId="{29DDB5F9-364F-4195-BCA7-F358742CF2C0}" dt="2020-03-19T18:37:14.818" v="25" actId="167"/>
          <ac:spMkLst>
            <pc:docMk/>
            <pc:sldMk cId="3053143385" sldId="256"/>
            <ac:spMk id="5" creationId="{92C6660F-0F65-4FCF-AA8A-F9AD441C4702}"/>
          </ac:spMkLst>
        </pc:spChg>
        <pc:spChg chg="add mod">
          <ac:chgData name="Forsythe, Amy 000" userId="e75525f9-30b2-469d-83af-662c06c3034f" providerId="ADAL" clId="{29DDB5F9-364F-4195-BCA7-F358742CF2C0}" dt="2020-03-19T18:37:11.107" v="24" actId="14100"/>
          <ac:spMkLst>
            <pc:docMk/>
            <pc:sldMk cId="3053143385" sldId="256"/>
            <ac:spMk id="10" creationId="{3C42A6AA-6C88-4590-9AB4-BDE01C6F2FA2}"/>
          </ac:spMkLst>
        </pc:spChg>
        <pc:spChg chg="mod">
          <ac:chgData name="Forsythe, Amy 000" userId="e75525f9-30b2-469d-83af-662c06c3034f" providerId="ADAL" clId="{29DDB5F9-364F-4195-BCA7-F358742CF2C0}" dt="2020-03-19T18:37:21.378" v="27" actId="1076"/>
          <ac:spMkLst>
            <pc:docMk/>
            <pc:sldMk cId="3053143385" sldId="256"/>
            <ac:spMk id="13" creationId="{42DEF006-7F57-2740-B832-1CE907B2B242}"/>
          </ac:spMkLst>
        </pc:spChg>
        <pc:spChg chg="mod">
          <ac:chgData name="Forsythe, Amy 000" userId="e75525f9-30b2-469d-83af-662c06c3034f" providerId="ADAL" clId="{29DDB5F9-364F-4195-BCA7-F358742CF2C0}" dt="2020-03-19T18:37:03.198" v="20" actId="207"/>
          <ac:spMkLst>
            <pc:docMk/>
            <pc:sldMk cId="3053143385" sldId="256"/>
            <ac:spMk id="14" creationId="{5440F404-964C-E74A-BE8E-666CAA013C9B}"/>
          </ac:spMkLst>
        </pc:spChg>
        <pc:picChg chg="del">
          <ac:chgData name="Forsythe, Amy 000" userId="e75525f9-30b2-469d-83af-662c06c3034f" providerId="ADAL" clId="{29DDB5F9-364F-4195-BCA7-F358742CF2C0}" dt="2020-03-19T18:34:44.366" v="11" actId="478"/>
          <ac:picMkLst>
            <pc:docMk/>
            <pc:sldMk cId="3053143385" sldId="256"/>
            <ac:picMk id="11" creationId="{634CDA2B-CD8A-0A41-BA84-BC48118FE9F3}"/>
          </ac:picMkLst>
        </pc:picChg>
      </pc:sldChg>
      <pc:sldChg chg="modSp add">
        <pc:chgData name="Forsythe, Amy 000" userId="e75525f9-30b2-469d-83af-662c06c3034f" providerId="ADAL" clId="{29DDB5F9-364F-4195-BCA7-F358742CF2C0}" dt="2020-03-19T18:39:55.791" v="41" actId="1076"/>
        <pc:sldMkLst>
          <pc:docMk/>
          <pc:sldMk cId="255299970" sldId="257"/>
        </pc:sldMkLst>
        <pc:spChg chg="mod">
          <ac:chgData name="Forsythe, Amy 000" userId="e75525f9-30b2-469d-83af-662c06c3034f" providerId="ADAL" clId="{29DDB5F9-364F-4195-BCA7-F358742CF2C0}" dt="2020-03-19T18:37:34.515" v="29" actId="207"/>
          <ac:spMkLst>
            <pc:docMk/>
            <pc:sldMk cId="255299970" sldId="257"/>
            <ac:spMk id="4" creationId="{F1255CA6-8EDA-4D4E-907D-5DA8E3ED6FF2}"/>
          </ac:spMkLst>
        </pc:spChg>
        <pc:spChg chg="mod">
          <ac:chgData name="Forsythe, Amy 000" userId="e75525f9-30b2-469d-83af-662c06c3034f" providerId="ADAL" clId="{29DDB5F9-364F-4195-BCA7-F358742CF2C0}" dt="2020-03-19T18:37:46.623" v="31" actId="207"/>
          <ac:spMkLst>
            <pc:docMk/>
            <pc:sldMk cId="255299970" sldId="257"/>
            <ac:spMk id="5" creationId="{92C6660F-0F65-4FCF-AA8A-F9AD441C4702}"/>
          </ac:spMkLst>
        </pc:spChg>
        <pc:spChg chg="mod">
          <ac:chgData name="Forsythe, Amy 000" userId="e75525f9-30b2-469d-83af-662c06c3034f" providerId="ADAL" clId="{29DDB5F9-364F-4195-BCA7-F358742CF2C0}" dt="2020-03-19T18:37:43.133" v="30" actId="207"/>
          <ac:spMkLst>
            <pc:docMk/>
            <pc:sldMk cId="255299970" sldId="257"/>
            <ac:spMk id="10" creationId="{3C42A6AA-6C88-4590-9AB4-BDE01C6F2FA2}"/>
          </ac:spMkLst>
        </pc:spChg>
        <pc:spChg chg="mod">
          <ac:chgData name="Forsythe, Amy 000" userId="e75525f9-30b2-469d-83af-662c06c3034f" providerId="ADAL" clId="{29DDB5F9-364F-4195-BCA7-F358742CF2C0}" dt="2020-03-19T18:37:59.548" v="33" actId="207"/>
          <ac:spMkLst>
            <pc:docMk/>
            <pc:sldMk cId="255299970" sldId="257"/>
            <ac:spMk id="13" creationId="{42DEF006-7F57-2740-B832-1CE907B2B242}"/>
          </ac:spMkLst>
        </pc:spChg>
        <pc:spChg chg="mod">
          <ac:chgData name="Forsythe, Amy 000" userId="e75525f9-30b2-469d-83af-662c06c3034f" providerId="ADAL" clId="{29DDB5F9-364F-4195-BCA7-F358742CF2C0}" dt="2020-03-19T18:39:55.791" v="41" actId="1076"/>
          <ac:spMkLst>
            <pc:docMk/>
            <pc:sldMk cId="255299970" sldId="257"/>
            <ac:spMk id="14" creationId="{5440F404-964C-E74A-BE8E-666CAA013C9B}"/>
          </ac:spMkLst>
        </pc:spChg>
      </pc:sldChg>
      <pc:sldChg chg="del">
        <pc:chgData name="Forsythe, Amy 000" userId="e75525f9-30b2-469d-83af-662c06c3034f" providerId="ADAL" clId="{29DDB5F9-364F-4195-BCA7-F358742CF2C0}" dt="2020-03-19T18:34:41.466" v="0" actId="2696"/>
        <pc:sldMkLst>
          <pc:docMk/>
          <pc:sldMk cId="3094284149" sldId="257"/>
        </pc:sldMkLst>
      </pc:sldChg>
      <pc:sldChg chg="modSp add">
        <pc:chgData name="Forsythe, Amy 000" userId="e75525f9-30b2-469d-83af-662c06c3034f" providerId="ADAL" clId="{29DDB5F9-364F-4195-BCA7-F358742CF2C0}" dt="2020-03-19T18:39:51.646" v="40" actId="1076"/>
        <pc:sldMkLst>
          <pc:docMk/>
          <pc:sldMk cId="877783462" sldId="258"/>
        </pc:sldMkLst>
        <pc:spChg chg="mod">
          <ac:chgData name="Forsythe, Amy 000" userId="e75525f9-30b2-469d-83af-662c06c3034f" providerId="ADAL" clId="{29DDB5F9-364F-4195-BCA7-F358742CF2C0}" dt="2020-03-19T18:39:36.303" v="37" actId="207"/>
          <ac:spMkLst>
            <pc:docMk/>
            <pc:sldMk cId="877783462" sldId="258"/>
            <ac:spMk id="4" creationId="{F1255CA6-8EDA-4D4E-907D-5DA8E3ED6FF2}"/>
          </ac:spMkLst>
        </pc:spChg>
        <pc:spChg chg="mod">
          <ac:chgData name="Forsythe, Amy 000" userId="e75525f9-30b2-469d-83af-662c06c3034f" providerId="ADAL" clId="{29DDB5F9-364F-4195-BCA7-F358742CF2C0}" dt="2020-03-19T18:39:41.883" v="38" actId="207"/>
          <ac:spMkLst>
            <pc:docMk/>
            <pc:sldMk cId="877783462" sldId="258"/>
            <ac:spMk id="5" creationId="{92C6660F-0F65-4FCF-AA8A-F9AD441C4702}"/>
          </ac:spMkLst>
        </pc:spChg>
        <pc:spChg chg="mod">
          <ac:chgData name="Forsythe, Amy 000" userId="e75525f9-30b2-469d-83af-662c06c3034f" providerId="ADAL" clId="{29DDB5F9-364F-4195-BCA7-F358742CF2C0}" dt="2020-03-19T18:39:32.380" v="36" actId="207"/>
          <ac:spMkLst>
            <pc:docMk/>
            <pc:sldMk cId="877783462" sldId="258"/>
            <ac:spMk id="10" creationId="{3C42A6AA-6C88-4590-9AB4-BDE01C6F2FA2}"/>
          </ac:spMkLst>
        </pc:spChg>
        <pc:spChg chg="mod">
          <ac:chgData name="Forsythe, Amy 000" userId="e75525f9-30b2-469d-83af-662c06c3034f" providerId="ADAL" clId="{29DDB5F9-364F-4195-BCA7-F358742CF2C0}" dt="2020-03-19T18:39:46.623" v="39" actId="207"/>
          <ac:spMkLst>
            <pc:docMk/>
            <pc:sldMk cId="877783462" sldId="258"/>
            <ac:spMk id="13" creationId="{42DEF006-7F57-2740-B832-1CE907B2B242}"/>
          </ac:spMkLst>
        </pc:spChg>
        <pc:spChg chg="mod">
          <ac:chgData name="Forsythe, Amy 000" userId="e75525f9-30b2-469d-83af-662c06c3034f" providerId="ADAL" clId="{29DDB5F9-364F-4195-BCA7-F358742CF2C0}" dt="2020-03-19T18:39:51.646" v="40" actId="1076"/>
          <ac:spMkLst>
            <pc:docMk/>
            <pc:sldMk cId="877783462" sldId="258"/>
            <ac:spMk id="14" creationId="{5440F404-964C-E74A-BE8E-666CAA013C9B}"/>
          </ac:spMkLst>
        </pc:spChg>
      </pc:sldChg>
      <pc:sldChg chg="del">
        <pc:chgData name="Forsythe, Amy 000" userId="e75525f9-30b2-469d-83af-662c06c3034f" providerId="ADAL" clId="{29DDB5F9-364F-4195-BCA7-F358742CF2C0}" dt="2020-03-19T18:34:41.488" v="2" actId="2696"/>
        <pc:sldMkLst>
          <pc:docMk/>
          <pc:sldMk cId="2885583849" sldId="258"/>
        </pc:sldMkLst>
      </pc:sldChg>
      <pc:sldChg chg="del">
        <pc:chgData name="Forsythe, Amy 000" userId="e75525f9-30b2-469d-83af-662c06c3034f" providerId="ADAL" clId="{29DDB5F9-364F-4195-BCA7-F358742CF2C0}" dt="2020-03-19T18:34:41.488" v="1" actId="2696"/>
        <pc:sldMkLst>
          <pc:docMk/>
          <pc:sldMk cId="1047180494" sldId="259"/>
        </pc:sldMkLst>
      </pc:sldChg>
      <pc:sldChg chg="addSp delSp modSp add">
        <pc:chgData name="Forsythe, Amy 000" userId="e75525f9-30b2-469d-83af-662c06c3034f" providerId="ADAL" clId="{29DDB5F9-364F-4195-BCA7-F358742CF2C0}" dt="2020-03-19T18:49:17.041" v="123" actId="1076"/>
        <pc:sldMkLst>
          <pc:docMk/>
          <pc:sldMk cId="3726036996" sldId="259"/>
        </pc:sldMkLst>
        <pc:spChg chg="add mod ord">
          <ac:chgData name="Forsythe, Amy 000" userId="e75525f9-30b2-469d-83af-662c06c3034f" providerId="ADAL" clId="{29DDB5F9-364F-4195-BCA7-F358742CF2C0}" dt="2020-03-19T18:47:11.966" v="112" actId="14100"/>
          <ac:spMkLst>
            <pc:docMk/>
            <pc:sldMk cId="3726036996" sldId="259"/>
            <ac:spMk id="2" creationId="{D098C457-EEB5-41FB-A1A4-0BBF69B45396}"/>
          </ac:spMkLst>
        </pc:spChg>
        <pc:spChg chg="add del mod ord">
          <ac:chgData name="Forsythe, Amy 000" userId="e75525f9-30b2-469d-83af-662c06c3034f" providerId="ADAL" clId="{29DDB5F9-364F-4195-BCA7-F358742CF2C0}" dt="2020-03-19T18:42:34.398" v="72" actId="478"/>
          <ac:spMkLst>
            <pc:docMk/>
            <pc:sldMk cId="3726036996" sldId="259"/>
            <ac:spMk id="3" creationId="{3FFDE62D-D657-4A59-A1A3-F66B036DFEEC}"/>
          </ac:spMkLst>
        </pc:spChg>
        <pc:spChg chg="mod ord">
          <ac:chgData name="Forsythe, Amy 000" userId="e75525f9-30b2-469d-83af-662c06c3034f" providerId="ADAL" clId="{29DDB5F9-364F-4195-BCA7-F358742CF2C0}" dt="2020-03-19T18:48:59.183" v="119" actId="167"/>
          <ac:spMkLst>
            <pc:docMk/>
            <pc:sldMk cId="3726036996" sldId="259"/>
            <ac:spMk id="4" creationId="{F1255CA6-8EDA-4D4E-907D-5DA8E3ED6FF2}"/>
          </ac:spMkLst>
        </pc:spChg>
        <pc:spChg chg="del mod">
          <ac:chgData name="Forsythe, Amy 000" userId="e75525f9-30b2-469d-83af-662c06c3034f" providerId="ADAL" clId="{29DDB5F9-364F-4195-BCA7-F358742CF2C0}" dt="2020-03-19T18:43:30.952" v="82" actId="478"/>
          <ac:spMkLst>
            <pc:docMk/>
            <pc:sldMk cId="3726036996" sldId="259"/>
            <ac:spMk id="5" creationId="{92C6660F-0F65-4FCF-AA8A-F9AD441C4702}"/>
          </ac:spMkLst>
        </pc:spChg>
        <pc:spChg chg="add del mod">
          <ac:chgData name="Forsythe, Amy 000" userId="e75525f9-30b2-469d-83af-662c06c3034f" providerId="ADAL" clId="{29DDB5F9-364F-4195-BCA7-F358742CF2C0}" dt="2020-03-19T18:43:20.516" v="80" actId="478"/>
          <ac:spMkLst>
            <pc:docMk/>
            <pc:sldMk cId="3726036996" sldId="259"/>
            <ac:spMk id="6" creationId="{BB537DA0-00B5-4EF1-A212-B454D6AC4356}"/>
          </ac:spMkLst>
        </pc:spChg>
        <pc:spChg chg="add mod ord">
          <ac:chgData name="Forsythe, Amy 000" userId="e75525f9-30b2-469d-83af-662c06c3034f" providerId="ADAL" clId="{29DDB5F9-364F-4195-BCA7-F358742CF2C0}" dt="2020-03-19T18:47:14.319" v="113" actId="14100"/>
          <ac:spMkLst>
            <pc:docMk/>
            <pc:sldMk cId="3726036996" sldId="259"/>
            <ac:spMk id="7" creationId="{0898F7D0-8705-4237-89A8-4BADA90D8B17}"/>
          </ac:spMkLst>
        </pc:spChg>
        <pc:spChg chg="add mod ord">
          <ac:chgData name="Forsythe, Amy 000" userId="e75525f9-30b2-469d-83af-662c06c3034f" providerId="ADAL" clId="{29DDB5F9-364F-4195-BCA7-F358742CF2C0}" dt="2020-03-19T18:49:05.132" v="121" actId="14100"/>
          <ac:spMkLst>
            <pc:docMk/>
            <pc:sldMk cId="3726036996" sldId="259"/>
            <ac:spMk id="8" creationId="{7D7F1B2E-B957-40BA-8ED2-9EC7BD2F73DC}"/>
          </ac:spMkLst>
        </pc:spChg>
        <pc:spChg chg="del">
          <ac:chgData name="Forsythe, Amy 000" userId="e75525f9-30b2-469d-83af-662c06c3034f" providerId="ADAL" clId="{29DDB5F9-364F-4195-BCA7-F358742CF2C0}" dt="2020-03-19T18:40:05.825" v="43" actId="478"/>
          <ac:spMkLst>
            <pc:docMk/>
            <pc:sldMk cId="3726036996" sldId="259"/>
            <ac:spMk id="10" creationId="{3C42A6AA-6C88-4590-9AB4-BDE01C6F2FA2}"/>
          </ac:spMkLst>
        </pc:spChg>
        <pc:spChg chg="mod">
          <ac:chgData name="Forsythe, Amy 000" userId="e75525f9-30b2-469d-83af-662c06c3034f" providerId="ADAL" clId="{29DDB5F9-364F-4195-BCA7-F358742CF2C0}" dt="2020-03-19T18:49:11.075" v="122" actId="207"/>
          <ac:spMkLst>
            <pc:docMk/>
            <pc:sldMk cId="3726036996" sldId="259"/>
            <ac:spMk id="13" creationId="{42DEF006-7F57-2740-B832-1CE907B2B242}"/>
          </ac:spMkLst>
        </pc:spChg>
        <pc:spChg chg="mod ord">
          <ac:chgData name="Forsythe, Amy 000" userId="e75525f9-30b2-469d-83af-662c06c3034f" providerId="ADAL" clId="{29DDB5F9-364F-4195-BCA7-F358742CF2C0}" dt="2020-03-19T18:49:17.041" v="123" actId="1076"/>
          <ac:spMkLst>
            <pc:docMk/>
            <pc:sldMk cId="3726036996" sldId="259"/>
            <ac:spMk id="14" creationId="{5440F404-964C-E74A-BE8E-666CAA013C9B}"/>
          </ac:spMkLst>
        </pc:spChg>
        <pc:picChg chg="mod">
          <ac:chgData name="Forsythe, Amy 000" userId="e75525f9-30b2-469d-83af-662c06c3034f" providerId="ADAL" clId="{29DDB5F9-364F-4195-BCA7-F358742CF2C0}" dt="2020-03-19T18:42:24.238" v="71" actId="1076"/>
          <ac:picMkLst>
            <pc:docMk/>
            <pc:sldMk cId="3726036996" sldId="259"/>
            <ac:picMk id="15" creationId="{8B76E0FF-9A98-0A43-8C1D-694EBDFCF136}"/>
          </ac:picMkLst>
        </pc:picChg>
      </pc:sldChg>
      <pc:sldChg chg="addSp modSp add">
        <pc:chgData name="Forsythe, Amy 000" userId="e75525f9-30b2-469d-83af-662c06c3034f" providerId="ADAL" clId="{29DDB5F9-364F-4195-BCA7-F358742CF2C0}" dt="2020-03-19T18:54:15.462" v="137" actId="207"/>
        <pc:sldMkLst>
          <pc:docMk/>
          <pc:sldMk cId="331504883" sldId="260"/>
        </pc:sldMkLst>
        <pc:spChg chg="mod">
          <ac:chgData name="Forsythe, Amy 000" userId="e75525f9-30b2-469d-83af-662c06c3034f" providerId="ADAL" clId="{29DDB5F9-364F-4195-BCA7-F358742CF2C0}" dt="2020-03-19T18:53:30.218" v="126" actId="207"/>
          <ac:spMkLst>
            <pc:docMk/>
            <pc:sldMk cId="331504883" sldId="260"/>
            <ac:spMk id="2" creationId="{D098C457-EEB5-41FB-A1A4-0BBF69B45396}"/>
          </ac:spMkLst>
        </pc:spChg>
        <pc:spChg chg="mod ord">
          <ac:chgData name="Forsythe, Amy 000" userId="e75525f9-30b2-469d-83af-662c06c3034f" providerId="ADAL" clId="{29DDB5F9-364F-4195-BCA7-F358742CF2C0}" dt="2020-03-19T18:53:56.055" v="132" actId="167"/>
          <ac:spMkLst>
            <pc:docMk/>
            <pc:sldMk cId="331504883" sldId="260"/>
            <ac:spMk id="4" creationId="{F1255CA6-8EDA-4D4E-907D-5DA8E3ED6FF2}"/>
          </ac:spMkLst>
        </pc:spChg>
        <pc:spChg chg="mod">
          <ac:chgData name="Forsythe, Amy 000" userId="e75525f9-30b2-469d-83af-662c06c3034f" providerId="ADAL" clId="{29DDB5F9-364F-4195-BCA7-F358742CF2C0}" dt="2020-03-19T18:54:11.015" v="136" actId="207"/>
          <ac:spMkLst>
            <pc:docMk/>
            <pc:sldMk cId="331504883" sldId="260"/>
            <ac:spMk id="8" creationId="{7D7F1B2E-B957-40BA-8ED2-9EC7BD2F73DC}"/>
          </ac:spMkLst>
        </pc:spChg>
        <pc:spChg chg="add mod ord">
          <ac:chgData name="Forsythe, Amy 000" userId="e75525f9-30b2-469d-83af-662c06c3034f" providerId="ADAL" clId="{29DDB5F9-364F-4195-BCA7-F358742CF2C0}" dt="2020-03-19T18:53:53.602" v="131" actId="167"/>
          <ac:spMkLst>
            <pc:docMk/>
            <pc:sldMk cId="331504883" sldId="260"/>
            <ac:spMk id="9" creationId="{4819E6C3-8AB2-4C11-A48E-590C1A99A6BA}"/>
          </ac:spMkLst>
        </pc:spChg>
        <pc:spChg chg="mod">
          <ac:chgData name="Forsythe, Amy 000" userId="e75525f9-30b2-469d-83af-662c06c3034f" providerId="ADAL" clId="{29DDB5F9-364F-4195-BCA7-F358742CF2C0}" dt="2020-03-19T18:54:15.462" v="137" actId="207"/>
          <ac:spMkLst>
            <pc:docMk/>
            <pc:sldMk cId="331504883" sldId="260"/>
            <ac:spMk id="13" creationId="{42DEF006-7F57-2740-B832-1CE907B2B242}"/>
          </ac:spMkLst>
        </pc:spChg>
        <pc:spChg chg="mod">
          <ac:chgData name="Forsythe, Amy 000" userId="e75525f9-30b2-469d-83af-662c06c3034f" providerId="ADAL" clId="{29DDB5F9-364F-4195-BCA7-F358742CF2C0}" dt="2020-03-19T18:54:05.859" v="135" actId="207"/>
          <ac:spMkLst>
            <pc:docMk/>
            <pc:sldMk cId="331504883" sldId="260"/>
            <ac:spMk id="14" creationId="{5440F404-964C-E74A-BE8E-666CAA013C9B}"/>
          </ac:spMkLst>
        </pc:spChg>
      </pc:sldChg>
      <pc:sldChg chg="del">
        <pc:chgData name="Forsythe, Amy 000" userId="e75525f9-30b2-469d-83af-662c06c3034f" providerId="ADAL" clId="{29DDB5F9-364F-4195-BCA7-F358742CF2C0}" dt="2020-03-19T18:34:41.504" v="4" actId="2696"/>
        <pc:sldMkLst>
          <pc:docMk/>
          <pc:sldMk cId="3849306493" sldId="260"/>
        </pc:sldMkLst>
      </pc:sldChg>
      <pc:sldChg chg="del">
        <pc:chgData name="Forsythe, Amy 000" userId="e75525f9-30b2-469d-83af-662c06c3034f" providerId="ADAL" clId="{29DDB5F9-364F-4195-BCA7-F358742CF2C0}" dt="2020-03-19T18:34:41.504" v="5" actId="2696"/>
        <pc:sldMkLst>
          <pc:docMk/>
          <pc:sldMk cId="1761703749" sldId="261"/>
        </pc:sldMkLst>
      </pc:sldChg>
      <pc:sldChg chg="addSp delSp modSp add">
        <pc:chgData name="Forsythe, Amy 000" userId="e75525f9-30b2-469d-83af-662c06c3034f" providerId="ADAL" clId="{29DDB5F9-364F-4195-BCA7-F358742CF2C0}" dt="2020-03-19T18:56:39.303" v="153" actId="167"/>
        <pc:sldMkLst>
          <pc:docMk/>
          <pc:sldMk cId="2599880021" sldId="261"/>
        </pc:sldMkLst>
        <pc:spChg chg="del">
          <ac:chgData name="Forsythe, Amy 000" userId="e75525f9-30b2-469d-83af-662c06c3034f" providerId="ADAL" clId="{29DDB5F9-364F-4195-BCA7-F358742CF2C0}" dt="2020-03-19T18:55:56.335" v="139" actId="478"/>
          <ac:spMkLst>
            <pc:docMk/>
            <pc:sldMk cId="2599880021" sldId="261"/>
            <ac:spMk id="2" creationId="{D098C457-EEB5-41FB-A1A4-0BBF69B45396}"/>
          </ac:spMkLst>
        </pc:spChg>
        <pc:spChg chg="add mod">
          <ac:chgData name="Forsythe, Amy 000" userId="e75525f9-30b2-469d-83af-662c06c3034f" providerId="ADAL" clId="{29DDB5F9-364F-4195-BCA7-F358742CF2C0}" dt="2020-03-19T18:56:34.464" v="151" actId="164"/>
          <ac:spMkLst>
            <pc:docMk/>
            <pc:sldMk cId="2599880021" sldId="261"/>
            <ac:spMk id="3" creationId="{C490D770-27C5-4F73-B77E-87CAF5996927}"/>
          </ac:spMkLst>
        </pc:spChg>
        <pc:spChg chg="ord">
          <ac:chgData name="Forsythe, Amy 000" userId="e75525f9-30b2-469d-83af-662c06c3034f" providerId="ADAL" clId="{29DDB5F9-364F-4195-BCA7-F358742CF2C0}" dt="2020-03-19T18:56:39.303" v="153" actId="167"/>
          <ac:spMkLst>
            <pc:docMk/>
            <pc:sldMk cId="2599880021" sldId="261"/>
            <ac:spMk id="4" creationId="{F1255CA6-8EDA-4D4E-907D-5DA8E3ED6FF2}"/>
          </ac:spMkLst>
        </pc:spChg>
        <pc:spChg chg="del">
          <ac:chgData name="Forsythe, Amy 000" userId="e75525f9-30b2-469d-83af-662c06c3034f" providerId="ADAL" clId="{29DDB5F9-364F-4195-BCA7-F358742CF2C0}" dt="2020-03-19T18:55:57.676" v="140" actId="478"/>
          <ac:spMkLst>
            <pc:docMk/>
            <pc:sldMk cId="2599880021" sldId="261"/>
            <ac:spMk id="9" creationId="{4819E6C3-8AB2-4C11-A48E-590C1A99A6BA}"/>
          </ac:spMkLst>
        </pc:spChg>
        <pc:spChg chg="add mod">
          <ac:chgData name="Forsythe, Amy 000" userId="e75525f9-30b2-469d-83af-662c06c3034f" providerId="ADAL" clId="{29DDB5F9-364F-4195-BCA7-F358742CF2C0}" dt="2020-03-19T18:56:34.464" v="151" actId="164"/>
          <ac:spMkLst>
            <pc:docMk/>
            <pc:sldMk cId="2599880021" sldId="261"/>
            <ac:spMk id="11" creationId="{7FE64E7E-3059-4B51-B7EA-D94514CF58AB}"/>
          </ac:spMkLst>
        </pc:spChg>
        <pc:spChg chg="add mod">
          <ac:chgData name="Forsythe, Amy 000" userId="e75525f9-30b2-469d-83af-662c06c3034f" providerId="ADAL" clId="{29DDB5F9-364F-4195-BCA7-F358742CF2C0}" dt="2020-03-19T18:56:34.464" v="151" actId="164"/>
          <ac:spMkLst>
            <pc:docMk/>
            <pc:sldMk cId="2599880021" sldId="261"/>
            <ac:spMk id="12" creationId="{06DF7B82-41B6-4F08-9630-17CB18CD603E}"/>
          </ac:spMkLst>
        </pc:spChg>
        <pc:spChg chg="mod">
          <ac:chgData name="Forsythe, Amy 000" userId="e75525f9-30b2-469d-83af-662c06c3034f" providerId="ADAL" clId="{29DDB5F9-364F-4195-BCA7-F358742CF2C0}" dt="2020-03-19T18:56:08.128" v="141" actId="207"/>
          <ac:spMkLst>
            <pc:docMk/>
            <pc:sldMk cId="2599880021" sldId="261"/>
            <ac:spMk id="14" creationId="{5440F404-964C-E74A-BE8E-666CAA013C9B}"/>
          </ac:spMkLst>
        </pc:spChg>
        <pc:spChg chg="add mod">
          <ac:chgData name="Forsythe, Amy 000" userId="e75525f9-30b2-469d-83af-662c06c3034f" providerId="ADAL" clId="{29DDB5F9-364F-4195-BCA7-F358742CF2C0}" dt="2020-03-19T18:56:34.464" v="151" actId="164"/>
          <ac:spMkLst>
            <pc:docMk/>
            <pc:sldMk cId="2599880021" sldId="261"/>
            <ac:spMk id="16" creationId="{CC46990A-C081-4CE6-AB1C-220CC442A101}"/>
          </ac:spMkLst>
        </pc:spChg>
        <pc:grpChg chg="add mod ord">
          <ac:chgData name="Forsythe, Amy 000" userId="e75525f9-30b2-469d-83af-662c06c3034f" providerId="ADAL" clId="{29DDB5F9-364F-4195-BCA7-F358742CF2C0}" dt="2020-03-19T18:56:37.016" v="152" actId="167"/>
          <ac:grpSpMkLst>
            <pc:docMk/>
            <pc:sldMk cId="2599880021" sldId="261"/>
            <ac:grpSpMk id="5" creationId="{8FB9F9D6-567F-4346-B76B-EF7D291B31B1}"/>
          </ac:grpSpMkLst>
        </pc:grpChg>
      </pc:sldChg>
      <pc:sldChg chg="del">
        <pc:chgData name="Forsythe, Amy 000" userId="e75525f9-30b2-469d-83af-662c06c3034f" providerId="ADAL" clId="{29DDB5F9-364F-4195-BCA7-F358742CF2C0}" dt="2020-03-19T18:34:41.504" v="6" actId="2696"/>
        <pc:sldMkLst>
          <pc:docMk/>
          <pc:sldMk cId="2885260319" sldId="262"/>
        </pc:sldMkLst>
      </pc:sldChg>
      <pc:sldChg chg="del">
        <pc:chgData name="Forsythe, Amy 000" userId="e75525f9-30b2-469d-83af-662c06c3034f" providerId="ADAL" clId="{29DDB5F9-364F-4195-BCA7-F358742CF2C0}" dt="2020-03-19T18:34:41.488" v="3" actId="2696"/>
        <pc:sldMkLst>
          <pc:docMk/>
          <pc:sldMk cId="1298889996" sldId="263"/>
        </pc:sldMkLst>
      </pc:sldChg>
      <pc:sldChg chg="del">
        <pc:chgData name="Forsythe, Amy 000" userId="e75525f9-30b2-469d-83af-662c06c3034f" providerId="ADAL" clId="{29DDB5F9-364F-4195-BCA7-F358742CF2C0}" dt="2020-03-19T18:34:41.519" v="7" actId="2696"/>
        <pc:sldMkLst>
          <pc:docMk/>
          <pc:sldMk cId="2040742577" sldId="264"/>
        </pc:sldMkLst>
      </pc:sldChg>
      <pc:sldChg chg="del">
        <pc:chgData name="Forsythe, Amy 000" userId="e75525f9-30b2-469d-83af-662c06c3034f" providerId="ADAL" clId="{29DDB5F9-364F-4195-BCA7-F358742CF2C0}" dt="2020-03-19T18:34:41.519" v="8" actId="2696"/>
        <pc:sldMkLst>
          <pc:docMk/>
          <pc:sldMk cId="3021306261" sldId="265"/>
        </pc:sldMkLst>
      </pc:sldChg>
      <pc:sldChg chg="del">
        <pc:chgData name="Forsythe, Amy 000" userId="e75525f9-30b2-469d-83af-662c06c3034f" providerId="ADAL" clId="{29DDB5F9-364F-4195-BCA7-F358742CF2C0}" dt="2020-03-19T18:34:41.535" v="9" actId="2696"/>
        <pc:sldMkLst>
          <pc:docMk/>
          <pc:sldMk cId="1058920453" sldId="266"/>
        </pc:sldMkLst>
      </pc:sldChg>
      <pc:sldChg chg="del">
        <pc:chgData name="Forsythe, Amy 000" userId="e75525f9-30b2-469d-83af-662c06c3034f" providerId="ADAL" clId="{29DDB5F9-364F-4195-BCA7-F358742CF2C0}" dt="2020-03-19T18:34:41.535" v="10" actId="2696"/>
        <pc:sldMkLst>
          <pc:docMk/>
          <pc:sldMk cId="4288969376" sldId="267"/>
        </pc:sldMkLst>
      </pc:sldChg>
    </pc:docChg>
  </pc:docChgLst>
  <pc:docChgLst>
    <pc:chgData name="Barnes, Bruce 000" userId="9668559d-4b9b-42cd-bfa8-9984c3948d48" providerId="ADAL" clId="{463788B4-822C-458C-B7F7-12AAB5FC233D}"/>
    <pc:docChg chg="modSld">
      <pc:chgData name="Barnes, Bruce 000" userId="9668559d-4b9b-42cd-bfa8-9984c3948d48" providerId="ADAL" clId="{463788B4-822C-458C-B7F7-12AAB5FC233D}" dt="2020-03-25T10:47:07.194" v="12" actId="255"/>
      <pc:docMkLst>
        <pc:docMk/>
      </pc:docMkLst>
      <pc:sldChg chg="addSp modSp">
        <pc:chgData name="Barnes, Bruce 000" userId="9668559d-4b9b-42cd-bfa8-9984c3948d48" providerId="ADAL" clId="{463788B4-822C-458C-B7F7-12AAB5FC233D}" dt="2020-03-25T10:45:58.975" v="1" actId="1076"/>
        <pc:sldMkLst>
          <pc:docMk/>
          <pc:sldMk cId="3053143385" sldId="256"/>
        </pc:sldMkLst>
        <pc:grpChg chg="add mod">
          <ac:chgData name="Barnes, Bruce 000" userId="9668559d-4b9b-42cd-bfa8-9984c3948d48" providerId="ADAL" clId="{463788B4-822C-458C-B7F7-12AAB5FC233D}" dt="2020-03-25T10:45:58.975" v="1" actId="1076"/>
          <ac:grpSpMkLst>
            <pc:docMk/>
            <pc:sldMk cId="3053143385" sldId="256"/>
            <ac:grpSpMk id="8" creationId="{800047C9-3A12-4F4F-BC30-73BB0BE42ACC}"/>
          </ac:grpSpMkLst>
        </pc:grpChg>
      </pc:sldChg>
      <pc:sldChg chg="addSp modSp">
        <pc:chgData name="Barnes, Bruce 000" userId="9668559d-4b9b-42cd-bfa8-9984c3948d48" providerId="ADAL" clId="{463788B4-822C-458C-B7F7-12AAB5FC233D}" dt="2020-03-25T10:46:25.042" v="5" actId="1076"/>
        <pc:sldMkLst>
          <pc:docMk/>
          <pc:sldMk cId="1958856806" sldId="257"/>
        </pc:sldMkLst>
        <pc:spChg chg="mod">
          <ac:chgData name="Barnes, Bruce 000" userId="9668559d-4b9b-42cd-bfa8-9984c3948d48" providerId="ADAL" clId="{463788B4-822C-458C-B7F7-12AAB5FC233D}" dt="2020-03-25T10:46:18.986" v="4" actId="255"/>
          <ac:spMkLst>
            <pc:docMk/>
            <pc:sldMk cId="1958856806" sldId="257"/>
            <ac:spMk id="13" creationId="{42DEF006-7F57-2740-B832-1CE907B2B242}"/>
          </ac:spMkLst>
        </pc:spChg>
        <pc:grpChg chg="add mod">
          <ac:chgData name="Barnes, Bruce 000" userId="9668559d-4b9b-42cd-bfa8-9984c3948d48" providerId="ADAL" clId="{463788B4-822C-458C-B7F7-12AAB5FC233D}" dt="2020-03-25T10:46:25.042" v="5" actId="1076"/>
          <ac:grpSpMkLst>
            <pc:docMk/>
            <pc:sldMk cId="1958856806" sldId="257"/>
            <ac:grpSpMk id="8" creationId="{7A9D5948-41A2-410F-9C55-AC5BE839A535}"/>
          </ac:grpSpMkLst>
        </pc:grpChg>
      </pc:sldChg>
      <pc:sldChg chg="addSp modSp">
        <pc:chgData name="Barnes, Bruce 000" userId="9668559d-4b9b-42cd-bfa8-9984c3948d48" providerId="ADAL" clId="{463788B4-822C-458C-B7F7-12AAB5FC233D}" dt="2020-03-25T10:46:43.337" v="8" actId="1076"/>
        <pc:sldMkLst>
          <pc:docMk/>
          <pc:sldMk cId="1391457904" sldId="258"/>
        </pc:sldMkLst>
        <pc:spChg chg="mod">
          <ac:chgData name="Barnes, Bruce 000" userId="9668559d-4b9b-42cd-bfa8-9984c3948d48" providerId="ADAL" clId="{463788B4-822C-458C-B7F7-12AAB5FC233D}" dt="2020-03-25T10:46:35.962" v="6" actId="255"/>
          <ac:spMkLst>
            <pc:docMk/>
            <pc:sldMk cId="1391457904" sldId="258"/>
            <ac:spMk id="13" creationId="{42DEF006-7F57-2740-B832-1CE907B2B242}"/>
          </ac:spMkLst>
        </pc:spChg>
        <pc:grpChg chg="add mod">
          <ac:chgData name="Barnes, Bruce 000" userId="9668559d-4b9b-42cd-bfa8-9984c3948d48" providerId="ADAL" clId="{463788B4-822C-458C-B7F7-12AAB5FC233D}" dt="2020-03-25T10:46:43.337" v="8" actId="1076"/>
          <ac:grpSpMkLst>
            <pc:docMk/>
            <pc:sldMk cId="1391457904" sldId="258"/>
            <ac:grpSpMk id="9" creationId="{FF7CCF64-E3BC-4342-93ED-7CE797387F3E}"/>
          </ac:grpSpMkLst>
        </pc:grpChg>
      </pc:sldChg>
      <pc:sldChg chg="addSp modSp">
        <pc:chgData name="Barnes, Bruce 000" userId="9668559d-4b9b-42cd-bfa8-9984c3948d48" providerId="ADAL" clId="{463788B4-822C-458C-B7F7-12AAB5FC233D}" dt="2020-03-25T10:47:07.194" v="12" actId="255"/>
        <pc:sldMkLst>
          <pc:docMk/>
          <pc:sldMk cId="2162672982" sldId="259"/>
        </pc:sldMkLst>
        <pc:spChg chg="mod">
          <ac:chgData name="Barnes, Bruce 000" userId="9668559d-4b9b-42cd-bfa8-9984c3948d48" providerId="ADAL" clId="{463788B4-822C-458C-B7F7-12AAB5FC233D}" dt="2020-03-25T10:47:07.194" v="12" actId="255"/>
          <ac:spMkLst>
            <pc:docMk/>
            <pc:sldMk cId="2162672982" sldId="259"/>
            <ac:spMk id="13" creationId="{42DEF006-7F57-2740-B832-1CE907B2B242}"/>
          </ac:spMkLst>
        </pc:spChg>
        <pc:grpChg chg="add mod">
          <ac:chgData name="Barnes, Bruce 000" userId="9668559d-4b9b-42cd-bfa8-9984c3948d48" providerId="ADAL" clId="{463788B4-822C-458C-B7F7-12AAB5FC233D}" dt="2020-03-25T10:47:01.817" v="11" actId="1076"/>
          <ac:grpSpMkLst>
            <pc:docMk/>
            <pc:sldMk cId="2162672982" sldId="259"/>
            <ac:grpSpMk id="9" creationId="{A15A0F0A-6BE8-4D9D-B94F-9312A8D007DD}"/>
          </ac:grpSpMkLst>
        </pc:grpChg>
      </pc:sldChg>
    </pc:docChg>
  </pc:docChgLst>
  <pc:docChgLst>
    <pc:chgData name="Forsythe, Amy" userId="e75525f9-30b2-469d-83af-662c06c3034f" providerId="ADAL" clId="{730C779F-4105-4D0C-AE17-C6C70807FABE}"/>
    <pc:docChg chg="custSel modSld">
      <pc:chgData name="Forsythe, Amy" userId="e75525f9-30b2-469d-83af-662c06c3034f" providerId="ADAL" clId="{730C779F-4105-4D0C-AE17-C6C70807FABE}" dt="2022-02-11T19:16:20.836" v="87" actId="478"/>
      <pc:docMkLst>
        <pc:docMk/>
      </pc:docMkLst>
      <pc:sldChg chg="addSp delSp modSp">
        <pc:chgData name="Forsythe, Amy" userId="e75525f9-30b2-469d-83af-662c06c3034f" providerId="ADAL" clId="{730C779F-4105-4D0C-AE17-C6C70807FABE}" dt="2022-02-11T19:02:14.423" v="76" actId="478"/>
        <pc:sldMkLst>
          <pc:docMk/>
          <pc:sldMk cId="3053143385" sldId="256"/>
        </pc:sldMkLst>
        <pc:spChg chg="mod">
          <ac:chgData name="Forsythe, Amy" userId="e75525f9-30b2-469d-83af-662c06c3034f" providerId="ADAL" clId="{730C779F-4105-4D0C-AE17-C6C70807FABE}" dt="2022-02-11T16:37:57.174" v="1" actId="207"/>
          <ac:spMkLst>
            <pc:docMk/>
            <pc:sldMk cId="3053143385" sldId="256"/>
            <ac:spMk id="4" creationId="{F1255CA6-8EDA-4D4E-907D-5DA8E3ED6FF2}"/>
          </ac:spMkLst>
        </pc:spChg>
        <pc:spChg chg="mod">
          <ac:chgData name="Forsythe, Amy" userId="e75525f9-30b2-469d-83af-662c06c3034f" providerId="ADAL" clId="{730C779F-4105-4D0C-AE17-C6C70807FABE}" dt="2022-02-11T16:38:52.741" v="14" actId="207"/>
          <ac:spMkLst>
            <pc:docMk/>
            <pc:sldMk cId="3053143385" sldId="256"/>
            <ac:spMk id="5" creationId="{92C6660F-0F65-4FCF-AA8A-F9AD441C4702}"/>
          </ac:spMkLst>
        </pc:spChg>
        <pc:spChg chg="del topLvl">
          <ac:chgData name="Forsythe, Amy" userId="e75525f9-30b2-469d-83af-662c06c3034f" providerId="ADAL" clId="{730C779F-4105-4D0C-AE17-C6C70807FABE}" dt="2022-02-11T19:02:12.089" v="75" actId="478"/>
          <ac:spMkLst>
            <pc:docMk/>
            <pc:sldMk cId="3053143385" sldId="256"/>
            <ac:spMk id="9" creationId="{D5D5A7B7-9FE5-47F1-BCB4-858F0A12D381}"/>
          </ac:spMkLst>
        </pc:spChg>
        <pc:spChg chg="mod">
          <ac:chgData name="Forsythe, Amy" userId="e75525f9-30b2-469d-83af-662c06c3034f" providerId="ADAL" clId="{730C779F-4105-4D0C-AE17-C6C70807FABE}" dt="2022-02-11T16:38:39.528" v="12" actId="1076"/>
          <ac:spMkLst>
            <pc:docMk/>
            <pc:sldMk cId="3053143385" sldId="256"/>
            <ac:spMk id="14" creationId="{5440F404-964C-E74A-BE8E-666CAA013C9B}"/>
          </ac:spMkLst>
        </pc:spChg>
        <pc:grpChg chg="del">
          <ac:chgData name="Forsythe, Amy" userId="e75525f9-30b2-469d-83af-662c06c3034f" providerId="ADAL" clId="{730C779F-4105-4D0C-AE17-C6C70807FABE}" dt="2022-02-11T19:02:12.089" v="75" actId="478"/>
          <ac:grpSpMkLst>
            <pc:docMk/>
            <pc:sldMk cId="3053143385" sldId="256"/>
            <ac:grpSpMk id="8" creationId="{800047C9-3A12-4F4F-BC30-73BB0BE42ACC}"/>
          </ac:grpSpMkLst>
        </pc:grpChg>
        <pc:picChg chg="add mod">
          <ac:chgData name="Forsythe, Amy" userId="e75525f9-30b2-469d-83af-662c06c3034f" providerId="ADAL" clId="{730C779F-4105-4D0C-AE17-C6C70807FABE}" dt="2022-02-11T19:02:09.495" v="74" actId="1076"/>
          <ac:picMkLst>
            <pc:docMk/>
            <pc:sldMk cId="3053143385" sldId="256"/>
            <ac:picMk id="3" creationId="{2658E65F-C8E2-4BBA-A8DD-10F93ACB640B}"/>
          </ac:picMkLst>
        </pc:picChg>
        <pc:picChg chg="del">
          <ac:chgData name="Forsythe, Amy" userId="e75525f9-30b2-469d-83af-662c06c3034f" providerId="ADAL" clId="{730C779F-4105-4D0C-AE17-C6C70807FABE}" dt="2022-02-11T16:37:46.458" v="0" actId="478"/>
          <ac:picMkLst>
            <pc:docMk/>
            <pc:sldMk cId="3053143385" sldId="256"/>
            <ac:picMk id="3" creationId="{93523236-D1BE-4E59-B027-294AFD48FB24}"/>
          </ac:picMkLst>
        </pc:picChg>
        <pc:picChg chg="del topLvl">
          <ac:chgData name="Forsythe, Amy" userId="e75525f9-30b2-469d-83af-662c06c3034f" providerId="ADAL" clId="{730C779F-4105-4D0C-AE17-C6C70807FABE}" dt="2022-02-11T19:02:14.423" v="76" actId="478"/>
          <ac:picMkLst>
            <pc:docMk/>
            <pc:sldMk cId="3053143385" sldId="256"/>
            <ac:picMk id="10" creationId="{F7B92CAA-B109-4678-9CC3-C850ACDCE531}"/>
          </ac:picMkLst>
        </pc:picChg>
        <pc:picChg chg="add del mod">
          <ac:chgData name="Forsythe, Amy" userId="e75525f9-30b2-469d-83af-662c06c3034f" providerId="ADAL" clId="{730C779F-4105-4D0C-AE17-C6C70807FABE}" dt="2022-02-11T19:02:02.273" v="69" actId="478"/>
          <ac:picMkLst>
            <pc:docMk/>
            <pc:sldMk cId="3053143385" sldId="256"/>
            <ac:picMk id="11" creationId="{82887868-4EE7-4F3C-A7F2-FDD39242DBB4}"/>
          </ac:picMkLst>
        </pc:picChg>
        <pc:picChg chg="add del mod">
          <ac:chgData name="Forsythe, Amy" userId="e75525f9-30b2-469d-83af-662c06c3034f" providerId="ADAL" clId="{730C779F-4105-4D0C-AE17-C6C70807FABE}" dt="2022-02-11T17:06:25.706" v="55"/>
          <ac:picMkLst>
            <pc:docMk/>
            <pc:sldMk cId="3053143385" sldId="256"/>
            <ac:picMk id="12" creationId="{679B4928-ABFD-497C-82CE-E6B6843254E5}"/>
          </ac:picMkLst>
        </pc:picChg>
        <pc:picChg chg="mod">
          <ac:chgData name="Forsythe, Amy" userId="e75525f9-30b2-469d-83af-662c06c3034f" providerId="ADAL" clId="{730C779F-4105-4D0C-AE17-C6C70807FABE}" dt="2022-02-11T16:38:36.288" v="11" actId="1076"/>
          <ac:picMkLst>
            <pc:docMk/>
            <pc:sldMk cId="3053143385" sldId="256"/>
            <ac:picMk id="15" creationId="{8B76E0FF-9A98-0A43-8C1D-694EBDFCF136}"/>
          </ac:picMkLst>
        </pc:picChg>
      </pc:sldChg>
      <pc:sldChg chg="addSp delSp modSp">
        <pc:chgData name="Forsythe, Amy" userId="e75525f9-30b2-469d-83af-662c06c3034f" providerId="ADAL" clId="{730C779F-4105-4D0C-AE17-C6C70807FABE}" dt="2022-02-11T19:02:23.650" v="79" actId="14100"/>
        <pc:sldMkLst>
          <pc:docMk/>
          <pc:sldMk cId="1958856806" sldId="257"/>
        </pc:sldMkLst>
        <pc:spChg chg="mod">
          <ac:chgData name="Forsythe, Amy" userId="e75525f9-30b2-469d-83af-662c06c3034f" providerId="ADAL" clId="{730C779F-4105-4D0C-AE17-C6C70807FABE}" dt="2022-02-11T19:02:23.650" v="79" actId="14100"/>
          <ac:spMkLst>
            <pc:docMk/>
            <pc:sldMk cId="1958856806" sldId="257"/>
            <ac:spMk id="5" creationId="{92C6660F-0F65-4FCF-AA8A-F9AD441C4702}"/>
          </ac:spMkLst>
        </pc:spChg>
        <pc:spChg chg="del">
          <ac:chgData name="Forsythe, Amy" userId="e75525f9-30b2-469d-83af-662c06c3034f" providerId="ADAL" clId="{730C779F-4105-4D0C-AE17-C6C70807FABE}" dt="2022-02-11T16:39:02" v="16" actId="478"/>
          <ac:spMkLst>
            <pc:docMk/>
            <pc:sldMk cId="1958856806" sldId="257"/>
            <ac:spMk id="7" creationId="{AB3AE346-4589-4321-91D5-31D4E3C9FD92}"/>
          </ac:spMkLst>
        </pc:spChg>
        <pc:spChg chg="mod">
          <ac:chgData name="Forsythe, Amy" userId="e75525f9-30b2-469d-83af-662c06c3034f" providerId="ADAL" clId="{730C779F-4105-4D0C-AE17-C6C70807FABE}" dt="2022-02-11T19:02:20.737" v="78" actId="1076"/>
          <ac:spMkLst>
            <pc:docMk/>
            <pc:sldMk cId="1958856806" sldId="257"/>
            <ac:spMk id="13" creationId="{42DEF006-7F57-2740-B832-1CE907B2B242}"/>
          </ac:spMkLst>
        </pc:spChg>
        <pc:spChg chg="mod">
          <ac:chgData name="Forsythe, Amy" userId="e75525f9-30b2-469d-83af-662c06c3034f" providerId="ADAL" clId="{730C779F-4105-4D0C-AE17-C6C70807FABE}" dt="2022-02-11T16:39:40.158" v="27" actId="207"/>
          <ac:spMkLst>
            <pc:docMk/>
            <pc:sldMk cId="1958856806" sldId="257"/>
            <ac:spMk id="14" creationId="{5440F404-964C-E74A-BE8E-666CAA013C9B}"/>
          </ac:spMkLst>
        </pc:spChg>
        <pc:grpChg chg="del">
          <ac:chgData name="Forsythe, Amy" userId="e75525f9-30b2-469d-83af-662c06c3034f" providerId="ADAL" clId="{730C779F-4105-4D0C-AE17-C6C70807FABE}" dt="2022-02-11T19:02:16.969" v="77" actId="478"/>
          <ac:grpSpMkLst>
            <pc:docMk/>
            <pc:sldMk cId="1958856806" sldId="257"/>
            <ac:grpSpMk id="8" creationId="{7A9D5948-41A2-410F-9C55-AC5BE839A535}"/>
          </ac:grpSpMkLst>
        </pc:grpChg>
        <pc:picChg chg="del">
          <ac:chgData name="Forsythe, Amy" userId="e75525f9-30b2-469d-83af-662c06c3034f" providerId="ADAL" clId="{730C779F-4105-4D0C-AE17-C6C70807FABE}" dt="2022-02-11T16:39:00.344" v="15" actId="478"/>
          <ac:picMkLst>
            <pc:docMk/>
            <pc:sldMk cId="1958856806" sldId="257"/>
            <ac:picMk id="6" creationId="{891A8082-F850-4DEF-8EAB-D9C6F3096E13}"/>
          </ac:picMkLst>
        </pc:picChg>
        <pc:picChg chg="add mod">
          <ac:chgData name="Forsythe, Amy" userId="e75525f9-30b2-469d-83af-662c06c3034f" providerId="ADAL" clId="{730C779F-4105-4D0C-AE17-C6C70807FABE}" dt="2022-02-11T16:39:29.439" v="25" actId="1076"/>
          <ac:picMkLst>
            <pc:docMk/>
            <pc:sldMk cId="1958856806" sldId="257"/>
            <ac:picMk id="11" creationId="{C52618D4-1EC4-4D74-A51D-EEFC1F8B4BCC}"/>
          </ac:picMkLst>
        </pc:picChg>
        <pc:picChg chg="add del mod">
          <ac:chgData name="Forsythe, Amy" userId="e75525f9-30b2-469d-83af-662c06c3034f" providerId="ADAL" clId="{730C779F-4105-4D0C-AE17-C6C70807FABE}" dt="2022-02-11T17:07:05.943" v="58"/>
          <ac:picMkLst>
            <pc:docMk/>
            <pc:sldMk cId="1958856806" sldId="257"/>
            <ac:picMk id="12" creationId="{055207F9-9BD8-4B9B-B895-65B926762534}"/>
          </ac:picMkLst>
        </pc:picChg>
        <pc:picChg chg="mod">
          <ac:chgData name="Forsythe, Amy" userId="e75525f9-30b2-469d-83af-662c06c3034f" providerId="ADAL" clId="{730C779F-4105-4D0C-AE17-C6C70807FABE}" dt="2022-02-11T16:39:31.285" v="26" actId="1076"/>
          <ac:picMkLst>
            <pc:docMk/>
            <pc:sldMk cId="1958856806" sldId="257"/>
            <ac:picMk id="15" creationId="{8B76E0FF-9A98-0A43-8C1D-694EBDFCF136}"/>
          </ac:picMkLst>
        </pc:picChg>
      </pc:sldChg>
      <pc:sldChg chg="addSp delSp modSp">
        <pc:chgData name="Forsythe, Amy" userId="e75525f9-30b2-469d-83af-662c06c3034f" providerId="ADAL" clId="{730C779F-4105-4D0C-AE17-C6C70807FABE}" dt="2022-02-11T19:16:16.211" v="86" actId="478"/>
        <pc:sldMkLst>
          <pc:docMk/>
          <pc:sldMk cId="1391457904" sldId="258"/>
        </pc:sldMkLst>
        <pc:spChg chg="mod">
          <ac:chgData name="Forsythe, Amy" userId="e75525f9-30b2-469d-83af-662c06c3034f" providerId="ADAL" clId="{730C779F-4105-4D0C-AE17-C6C70807FABE}" dt="2022-02-11T16:41:34.070" v="35" actId="207"/>
          <ac:spMkLst>
            <pc:docMk/>
            <pc:sldMk cId="1391457904" sldId="258"/>
            <ac:spMk id="4" creationId="{3CB38B81-CAD0-457B-813B-7E8625527F03}"/>
          </ac:spMkLst>
        </pc:spChg>
        <pc:spChg chg="mod">
          <ac:chgData name="Forsythe, Amy" userId="e75525f9-30b2-469d-83af-662c06c3034f" providerId="ADAL" clId="{730C779F-4105-4D0C-AE17-C6C70807FABE}" dt="2022-02-11T16:41:41.617" v="36" actId="207"/>
          <ac:spMkLst>
            <pc:docMk/>
            <pc:sldMk cId="1391457904" sldId="258"/>
            <ac:spMk id="8" creationId="{EC5D95A1-B4B7-4DC7-89A9-A63B681789A3}"/>
          </ac:spMkLst>
        </pc:spChg>
        <pc:spChg chg="mod">
          <ac:chgData name="Forsythe, Amy" userId="e75525f9-30b2-469d-83af-662c06c3034f" providerId="ADAL" clId="{730C779F-4105-4D0C-AE17-C6C70807FABE}" dt="2022-02-11T16:41:49.474" v="37" actId="207"/>
          <ac:spMkLst>
            <pc:docMk/>
            <pc:sldMk cId="1391457904" sldId="258"/>
            <ac:spMk id="13" creationId="{42DEF006-7F57-2740-B832-1CE907B2B242}"/>
          </ac:spMkLst>
        </pc:spChg>
        <pc:grpChg chg="del">
          <ac:chgData name="Forsythe, Amy" userId="e75525f9-30b2-469d-83af-662c06c3034f" providerId="ADAL" clId="{730C779F-4105-4D0C-AE17-C6C70807FABE}" dt="2022-02-11T19:16:16.211" v="86" actId="478"/>
          <ac:grpSpMkLst>
            <pc:docMk/>
            <pc:sldMk cId="1391457904" sldId="258"/>
            <ac:grpSpMk id="9" creationId="{FF7CCF64-E3BC-4342-93ED-7CE797387F3E}"/>
          </ac:grpSpMkLst>
        </pc:grpChg>
        <pc:picChg chg="add mod">
          <ac:chgData name="Forsythe, Amy" userId="e75525f9-30b2-469d-83af-662c06c3034f" providerId="ADAL" clId="{730C779F-4105-4D0C-AE17-C6C70807FABE}" dt="2022-02-11T19:16:14.058" v="85" actId="14100"/>
          <ac:picMkLst>
            <pc:docMk/>
            <pc:sldMk cId="1391457904" sldId="258"/>
            <ac:picMk id="3" creationId="{1E82AD94-76F1-4B05-8D3A-A03EB93BF416}"/>
          </ac:picMkLst>
        </pc:picChg>
        <pc:picChg chg="del">
          <ac:chgData name="Forsythe, Amy" userId="e75525f9-30b2-469d-83af-662c06c3034f" providerId="ADAL" clId="{730C779F-4105-4D0C-AE17-C6C70807FABE}" dt="2022-02-11T16:39:58.999" v="30" actId="478"/>
          <ac:picMkLst>
            <pc:docMk/>
            <pc:sldMk cId="1391457904" sldId="258"/>
            <ac:picMk id="3" creationId="{23B4573E-2CA2-4D9D-A34F-EB1706C58D76}"/>
          </ac:picMkLst>
        </pc:picChg>
        <pc:picChg chg="add del mod">
          <ac:chgData name="Forsythe, Amy" userId="e75525f9-30b2-469d-83af-662c06c3034f" providerId="ADAL" clId="{730C779F-4105-4D0C-AE17-C6C70807FABE}" dt="2022-02-11T19:16:05.747" v="80" actId="478"/>
          <ac:picMkLst>
            <pc:docMk/>
            <pc:sldMk cId="1391457904" sldId="258"/>
            <ac:picMk id="12" creationId="{C9547C1A-B5E7-41FC-8F30-8F964544C5A0}"/>
          </ac:picMkLst>
        </pc:picChg>
        <pc:picChg chg="mod">
          <ac:chgData name="Forsythe, Amy" userId="e75525f9-30b2-469d-83af-662c06c3034f" providerId="ADAL" clId="{730C779F-4105-4D0C-AE17-C6C70807FABE}" dt="2022-02-11T16:41:17.396" v="33" actId="1076"/>
          <ac:picMkLst>
            <pc:docMk/>
            <pc:sldMk cId="1391457904" sldId="258"/>
            <ac:picMk id="15" creationId="{8B76E0FF-9A98-0A43-8C1D-694EBDFCF136}"/>
          </ac:picMkLst>
        </pc:picChg>
        <pc:picChg chg="add mod">
          <ac:chgData name="Forsythe, Amy" userId="e75525f9-30b2-469d-83af-662c06c3034f" providerId="ADAL" clId="{730C779F-4105-4D0C-AE17-C6C70807FABE}" dt="2022-02-11T16:41:14.518" v="32" actId="1076"/>
          <ac:picMkLst>
            <pc:docMk/>
            <pc:sldMk cId="1391457904" sldId="258"/>
            <ac:picMk id="16" creationId="{6CC87268-4A24-4A78-BA59-FF783525FFCA}"/>
          </ac:picMkLst>
        </pc:picChg>
        <pc:picChg chg="add del mod">
          <ac:chgData name="Forsythe, Amy" userId="e75525f9-30b2-469d-83af-662c06c3034f" providerId="ADAL" clId="{730C779F-4105-4D0C-AE17-C6C70807FABE}" dt="2022-02-11T17:07:59.054" v="62"/>
          <ac:picMkLst>
            <pc:docMk/>
            <pc:sldMk cId="1391457904" sldId="258"/>
            <ac:picMk id="17" creationId="{04D33C60-D430-4F0F-9D1A-9AC1F24ABCB0}"/>
          </ac:picMkLst>
        </pc:picChg>
        <pc:picChg chg="add del mod">
          <ac:chgData name="Forsythe, Amy" userId="e75525f9-30b2-469d-83af-662c06c3034f" providerId="ADAL" clId="{730C779F-4105-4D0C-AE17-C6C70807FABE}" dt="2022-02-11T17:08:49.170" v="65"/>
          <ac:picMkLst>
            <pc:docMk/>
            <pc:sldMk cId="1391457904" sldId="258"/>
            <ac:picMk id="18" creationId="{83B8654D-62F2-476F-80D8-6A3FFA0F59CB}"/>
          </ac:picMkLst>
        </pc:picChg>
      </pc:sldChg>
      <pc:sldChg chg="addSp delSp modSp">
        <pc:chgData name="Forsythe, Amy" userId="e75525f9-30b2-469d-83af-662c06c3034f" providerId="ADAL" clId="{730C779F-4105-4D0C-AE17-C6C70807FABE}" dt="2022-02-11T19:16:20.836" v="87" actId="478"/>
        <pc:sldMkLst>
          <pc:docMk/>
          <pc:sldMk cId="2162672982" sldId="259"/>
        </pc:sldMkLst>
        <pc:spChg chg="mod">
          <ac:chgData name="Forsythe, Amy" userId="e75525f9-30b2-469d-83af-662c06c3034f" providerId="ADAL" clId="{730C779F-4105-4D0C-AE17-C6C70807FABE}" dt="2022-02-11T16:43:17.200" v="52" actId="207"/>
          <ac:spMkLst>
            <pc:docMk/>
            <pc:sldMk cId="2162672982" sldId="259"/>
            <ac:spMk id="6" creationId="{5E89719D-F454-4462-8A0B-247A5F9336BC}"/>
          </ac:spMkLst>
        </pc:spChg>
        <pc:spChg chg="mod">
          <ac:chgData name="Forsythe, Amy" userId="e75525f9-30b2-469d-83af-662c06c3034f" providerId="ADAL" clId="{730C779F-4105-4D0C-AE17-C6C70807FABE}" dt="2022-02-11T16:42:41.419" v="45" actId="207"/>
          <ac:spMkLst>
            <pc:docMk/>
            <pc:sldMk cId="2162672982" sldId="259"/>
            <ac:spMk id="8" creationId="{EC5D95A1-B4B7-4DC7-89A9-A63B681789A3}"/>
          </ac:spMkLst>
        </pc:spChg>
        <pc:spChg chg="mod">
          <ac:chgData name="Forsythe, Amy" userId="e75525f9-30b2-469d-83af-662c06c3034f" providerId="ADAL" clId="{730C779F-4105-4D0C-AE17-C6C70807FABE}" dt="2022-02-11T16:43:10.339" v="51" actId="207"/>
          <ac:spMkLst>
            <pc:docMk/>
            <pc:sldMk cId="2162672982" sldId="259"/>
            <ac:spMk id="13" creationId="{42DEF006-7F57-2740-B832-1CE907B2B242}"/>
          </ac:spMkLst>
        </pc:spChg>
        <pc:spChg chg="mod">
          <ac:chgData name="Forsythe, Amy" userId="e75525f9-30b2-469d-83af-662c06c3034f" providerId="ADAL" clId="{730C779F-4105-4D0C-AE17-C6C70807FABE}" dt="2022-02-11T16:43:00.591" v="50" actId="207"/>
          <ac:spMkLst>
            <pc:docMk/>
            <pc:sldMk cId="2162672982" sldId="259"/>
            <ac:spMk id="14" creationId="{5440F404-964C-E74A-BE8E-666CAA013C9B}"/>
          </ac:spMkLst>
        </pc:spChg>
        <pc:grpChg chg="del">
          <ac:chgData name="Forsythe, Amy" userId="e75525f9-30b2-469d-83af-662c06c3034f" providerId="ADAL" clId="{730C779F-4105-4D0C-AE17-C6C70807FABE}" dt="2022-02-11T19:16:20.836" v="87" actId="478"/>
          <ac:grpSpMkLst>
            <pc:docMk/>
            <pc:sldMk cId="2162672982" sldId="259"/>
            <ac:grpSpMk id="9" creationId="{A15A0F0A-6BE8-4D9D-B94F-9312A8D007DD}"/>
          </ac:grpSpMkLst>
        </pc:grpChg>
        <pc:picChg chg="del">
          <ac:chgData name="Forsythe, Amy" userId="e75525f9-30b2-469d-83af-662c06c3034f" providerId="ADAL" clId="{730C779F-4105-4D0C-AE17-C6C70807FABE}" dt="2022-02-11T16:41:54.910" v="38" actId="478"/>
          <ac:picMkLst>
            <pc:docMk/>
            <pc:sldMk cId="2162672982" sldId="259"/>
            <ac:picMk id="5" creationId="{5A11CCED-95E0-4BA2-ADC9-0F0D428023EF}"/>
          </ac:picMkLst>
        </pc:picChg>
        <pc:picChg chg="add mod">
          <ac:chgData name="Forsythe, Amy" userId="e75525f9-30b2-469d-83af-662c06c3034f" providerId="ADAL" clId="{730C779F-4105-4D0C-AE17-C6C70807FABE}" dt="2022-02-11T16:42:27.016" v="43" actId="1076"/>
          <ac:picMkLst>
            <pc:docMk/>
            <pc:sldMk cId="2162672982" sldId="259"/>
            <ac:picMk id="12" creationId="{50219288-42FF-4ED1-86B2-3DE69D501C47}"/>
          </ac:picMkLst>
        </pc:picChg>
        <pc:picChg chg="mod ord">
          <ac:chgData name="Forsythe, Amy" userId="e75525f9-30b2-469d-83af-662c06c3034f" providerId="ADAL" clId="{730C779F-4105-4D0C-AE17-C6C70807FABE}" dt="2022-02-11T16:42:44.677" v="46" actId="1076"/>
          <ac:picMkLst>
            <pc:docMk/>
            <pc:sldMk cId="2162672982" sldId="259"/>
            <ac:picMk id="15" creationId="{8B76E0FF-9A98-0A43-8C1D-694EBDFCF136}"/>
          </ac:picMkLst>
        </pc:picChg>
        <pc:picChg chg="add del mod">
          <ac:chgData name="Forsythe, Amy" userId="e75525f9-30b2-469d-83af-662c06c3034f" providerId="ADAL" clId="{730C779F-4105-4D0C-AE17-C6C70807FABE}" dt="2022-02-11T17:09:30.826" v="68"/>
          <ac:picMkLst>
            <pc:docMk/>
            <pc:sldMk cId="2162672982" sldId="259"/>
            <ac:picMk id="16" creationId="{A6DACEDD-2265-468D-8EDF-72250782D35C}"/>
          </ac:picMkLst>
        </pc:picChg>
      </pc:sldChg>
    </pc:docChg>
  </pc:docChgLst>
  <pc:docChgLst>
    <pc:chgData name="Forsythe, Amy 000" userId="e75525f9-30b2-469d-83af-662c06c3034f" providerId="ADAL" clId="{98E75B48-4ADC-4538-85AE-51DA5B209057}"/>
    <pc:docChg chg="custSel addSld delSld modSld">
      <pc:chgData name="Forsythe, Amy 000" userId="e75525f9-30b2-469d-83af-662c06c3034f" providerId="ADAL" clId="{98E75B48-4ADC-4538-85AE-51DA5B209057}" dt="2020-03-23T19:32:20.762" v="93" actId="167"/>
      <pc:docMkLst>
        <pc:docMk/>
      </pc:docMkLst>
      <pc:sldChg chg="addSp delSp modSp">
        <pc:chgData name="Forsythe, Amy 000" userId="e75525f9-30b2-469d-83af-662c06c3034f" providerId="ADAL" clId="{98E75B48-4ADC-4538-85AE-51DA5B209057}" dt="2020-03-23T19:22:05.298" v="22" actId="207"/>
        <pc:sldMkLst>
          <pc:docMk/>
          <pc:sldMk cId="3053143385" sldId="256"/>
        </pc:sldMkLst>
        <pc:spChg chg="mod">
          <ac:chgData name="Forsythe, Amy 000" userId="e75525f9-30b2-469d-83af-662c06c3034f" providerId="ADAL" clId="{98E75B48-4ADC-4538-85AE-51DA5B209057}" dt="2020-03-23T19:21:49.027" v="18" actId="207"/>
          <ac:spMkLst>
            <pc:docMk/>
            <pc:sldMk cId="3053143385" sldId="256"/>
            <ac:spMk id="4" creationId="{F1255CA6-8EDA-4D4E-907D-5DA8E3ED6FF2}"/>
          </ac:spMkLst>
        </pc:spChg>
        <pc:spChg chg="mod">
          <ac:chgData name="Forsythe, Amy 000" userId="e75525f9-30b2-469d-83af-662c06c3034f" providerId="ADAL" clId="{98E75B48-4ADC-4538-85AE-51DA5B209057}" dt="2020-03-23T19:21:59.538" v="21" actId="207"/>
          <ac:spMkLst>
            <pc:docMk/>
            <pc:sldMk cId="3053143385" sldId="256"/>
            <ac:spMk id="5" creationId="{92C6660F-0F65-4FCF-AA8A-F9AD441C4702}"/>
          </ac:spMkLst>
        </pc:spChg>
        <pc:spChg chg="del">
          <ac:chgData name="Forsythe, Amy 000" userId="e75525f9-30b2-469d-83af-662c06c3034f" providerId="ADAL" clId="{98E75B48-4ADC-4538-85AE-51DA5B209057}" dt="2020-03-23T19:21:13.128" v="5" actId="478"/>
          <ac:spMkLst>
            <pc:docMk/>
            <pc:sldMk cId="3053143385" sldId="256"/>
            <ac:spMk id="10" creationId="{3C42A6AA-6C88-4590-9AB4-BDE01C6F2FA2}"/>
          </ac:spMkLst>
        </pc:spChg>
        <pc:spChg chg="mod">
          <ac:chgData name="Forsythe, Amy 000" userId="e75525f9-30b2-469d-83af-662c06c3034f" providerId="ADAL" clId="{98E75B48-4ADC-4538-85AE-51DA5B209057}" dt="2020-03-23T19:21:36.914" v="14" actId="1076"/>
          <ac:spMkLst>
            <pc:docMk/>
            <pc:sldMk cId="3053143385" sldId="256"/>
            <ac:spMk id="13" creationId="{42DEF006-7F57-2740-B832-1CE907B2B242}"/>
          </ac:spMkLst>
        </pc:spChg>
        <pc:spChg chg="mod">
          <ac:chgData name="Forsythe, Amy 000" userId="e75525f9-30b2-469d-83af-662c06c3034f" providerId="ADAL" clId="{98E75B48-4ADC-4538-85AE-51DA5B209057}" dt="2020-03-23T19:22:05.298" v="22" actId="207"/>
          <ac:spMkLst>
            <pc:docMk/>
            <pc:sldMk cId="3053143385" sldId="256"/>
            <ac:spMk id="14" creationId="{5440F404-964C-E74A-BE8E-666CAA013C9B}"/>
          </ac:spMkLst>
        </pc:spChg>
        <pc:picChg chg="add mod">
          <ac:chgData name="Forsythe, Amy 000" userId="e75525f9-30b2-469d-83af-662c06c3034f" providerId="ADAL" clId="{98E75B48-4ADC-4538-85AE-51DA5B209057}" dt="2020-03-23T19:21:51.834" v="19" actId="1076"/>
          <ac:picMkLst>
            <pc:docMk/>
            <pc:sldMk cId="3053143385" sldId="256"/>
            <ac:picMk id="3" creationId="{93523236-D1BE-4E59-B027-294AFD48FB24}"/>
          </ac:picMkLst>
        </pc:picChg>
        <pc:picChg chg="mod">
          <ac:chgData name="Forsythe, Amy 000" userId="e75525f9-30b2-469d-83af-662c06c3034f" providerId="ADAL" clId="{98E75B48-4ADC-4538-85AE-51DA5B209057}" dt="2020-03-23T19:21:53.468" v="20" actId="1076"/>
          <ac:picMkLst>
            <pc:docMk/>
            <pc:sldMk cId="3053143385" sldId="256"/>
            <ac:picMk id="15" creationId="{8B76E0FF-9A98-0A43-8C1D-694EBDFCF136}"/>
          </ac:picMkLst>
        </pc:picChg>
      </pc:sldChg>
      <pc:sldChg chg="del">
        <pc:chgData name="Forsythe, Amy 000" userId="e75525f9-30b2-469d-83af-662c06c3034f" providerId="ADAL" clId="{98E75B48-4ADC-4538-85AE-51DA5B209057}" dt="2020-03-23T15:45:12.715" v="0" actId="2696"/>
        <pc:sldMkLst>
          <pc:docMk/>
          <pc:sldMk cId="255299970" sldId="257"/>
        </pc:sldMkLst>
      </pc:sldChg>
      <pc:sldChg chg="addSp delSp modSp add">
        <pc:chgData name="Forsythe, Amy 000" userId="e75525f9-30b2-469d-83af-662c06c3034f" providerId="ADAL" clId="{98E75B48-4ADC-4538-85AE-51DA5B209057}" dt="2020-03-23T19:23:57.064" v="41" actId="207"/>
        <pc:sldMkLst>
          <pc:docMk/>
          <pc:sldMk cId="1958856806" sldId="257"/>
        </pc:sldMkLst>
        <pc:spChg chg="del mod">
          <ac:chgData name="Forsythe, Amy 000" userId="e75525f9-30b2-469d-83af-662c06c3034f" providerId="ADAL" clId="{98E75B48-4ADC-4538-85AE-51DA5B209057}" dt="2020-03-23T19:22:38.501" v="29" actId="478"/>
          <ac:spMkLst>
            <pc:docMk/>
            <pc:sldMk cId="1958856806" sldId="257"/>
            <ac:spMk id="4" creationId="{F1255CA6-8EDA-4D4E-907D-5DA8E3ED6FF2}"/>
          </ac:spMkLst>
        </pc:spChg>
        <pc:spChg chg="mod">
          <ac:chgData name="Forsythe, Amy 000" userId="e75525f9-30b2-469d-83af-662c06c3034f" providerId="ADAL" clId="{98E75B48-4ADC-4538-85AE-51DA5B209057}" dt="2020-03-23T19:22:46.326" v="30" actId="207"/>
          <ac:spMkLst>
            <pc:docMk/>
            <pc:sldMk cId="1958856806" sldId="257"/>
            <ac:spMk id="5" creationId="{92C6660F-0F65-4FCF-AA8A-F9AD441C4702}"/>
          </ac:spMkLst>
        </pc:spChg>
        <pc:spChg chg="add mod ord">
          <ac:chgData name="Forsythe, Amy 000" userId="e75525f9-30b2-469d-83af-662c06c3034f" providerId="ADAL" clId="{98E75B48-4ADC-4538-85AE-51DA5B209057}" dt="2020-03-23T19:23:22.348" v="36" actId="167"/>
          <ac:spMkLst>
            <pc:docMk/>
            <pc:sldMk cId="1958856806" sldId="257"/>
            <ac:spMk id="7" creationId="{AB3AE346-4589-4321-91D5-31D4E3C9FD92}"/>
          </ac:spMkLst>
        </pc:spChg>
        <pc:spChg chg="mod">
          <ac:chgData name="Forsythe, Amy 000" userId="e75525f9-30b2-469d-83af-662c06c3034f" providerId="ADAL" clId="{98E75B48-4ADC-4538-85AE-51DA5B209057}" dt="2020-03-23T19:23:57.064" v="41" actId="207"/>
          <ac:spMkLst>
            <pc:docMk/>
            <pc:sldMk cId="1958856806" sldId="257"/>
            <ac:spMk id="13" creationId="{42DEF006-7F57-2740-B832-1CE907B2B242}"/>
          </ac:spMkLst>
        </pc:spChg>
        <pc:spChg chg="mod">
          <ac:chgData name="Forsythe, Amy 000" userId="e75525f9-30b2-469d-83af-662c06c3034f" providerId="ADAL" clId="{98E75B48-4ADC-4538-85AE-51DA5B209057}" dt="2020-03-23T19:23:48.841" v="40" actId="207"/>
          <ac:spMkLst>
            <pc:docMk/>
            <pc:sldMk cId="1958856806" sldId="257"/>
            <ac:spMk id="14" creationId="{5440F404-964C-E74A-BE8E-666CAA013C9B}"/>
          </ac:spMkLst>
        </pc:spChg>
        <pc:picChg chg="del">
          <ac:chgData name="Forsythe, Amy 000" userId="e75525f9-30b2-469d-83af-662c06c3034f" providerId="ADAL" clId="{98E75B48-4ADC-4538-85AE-51DA5B209057}" dt="2020-03-23T19:22:12.591" v="24" actId="478"/>
          <ac:picMkLst>
            <pc:docMk/>
            <pc:sldMk cId="1958856806" sldId="257"/>
            <ac:picMk id="3" creationId="{93523236-D1BE-4E59-B027-294AFD48FB24}"/>
          </ac:picMkLst>
        </pc:picChg>
        <pc:picChg chg="add mod">
          <ac:chgData name="Forsythe, Amy 000" userId="e75525f9-30b2-469d-83af-662c06c3034f" providerId="ADAL" clId="{98E75B48-4ADC-4538-85AE-51DA5B209057}" dt="2020-03-23T19:23:43.502" v="39" actId="1076"/>
          <ac:picMkLst>
            <pc:docMk/>
            <pc:sldMk cId="1958856806" sldId="257"/>
            <ac:picMk id="6" creationId="{891A8082-F850-4DEF-8EAB-D9C6F3096E13}"/>
          </ac:picMkLst>
        </pc:picChg>
        <pc:picChg chg="mod">
          <ac:chgData name="Forsythe, Amy 000" userId="e75525f9-30b2-469d-83af-662c06c3034f" providerId="ADAL" clId="{98E75B48-4ADC-4538-85AE-51DA5B209057}" dt="2020-03-23T19:23:36.852" v="37" actId="1076"/>
          <ac:picMkLst>
            <pc:docMk/>
            <pc:sldMk cId="1958856806" sldId="257"/>
            <ac:picMk id="15" creationId="{8B76E0FF-9A98-0A43-8C1D-694EBDFCF136}"/>
          </ac:picMkLst>
        </pc:picChg>
      </pc:sldChg>
      <pc:sldChg chg="del">
        <pc:chgData name="Forsythe, Amy 000" userId="e75525f9-30b2-469d-83af-662c06c3034f" providerId="ADAL" clId="{98E75B48-4ADC-4538-85AE-51DA5B209057}" dt="2020-03-23T15:45:12.731" v="1" actId="2696"/>
        <pc:sldMkLst>
          <pc:docMk/>
          <pc:sldMk cId="877783462" sldId="258"/>
        </pc:sldMkLst>
      </pc:sldChg>
      <pc:sldChg chg="addSp delSp modSp add">
        <pc:chgData name="Forsythe, Amy 000" userId="e75525f9-30b2-469d-83af-662c06c3034f" providerId="ADAL" clId="{98E75B48-4ADC-4538-85AE-51DA5B209057}" dt="2020-03-23T19:31:08.155" v="75" actId="1076"/>
        <pc:sldMkLst>
          <pc:docMk/>
          <pc:sldMk cId="1391457904" sldId="258"/>
        </pc:sldMkLst>
        <pc:spChg chg="add mod ord">
          <ac:chgData name="Forsythe, Amy 000" userId="e75525f9-30b2-469d-83af-662c06c3034f" providerId="ADAL" clId="{98E75B48-4ADC-4538-85AE-51DA5B209057}" dt="2020-03-23T19:29:32.918" v="55" actId="167"/>
          <ac:spMkLst>
            <pc:docMk/>
            <pc:sldMk cId="1391457904" sldId="258"/>
            <ac:spMk id="4" creationId="{3CB38B81-CAD0-457B-813B-7E8625527F03}"/>
          </ac:spMkLst>
        </pc:spChg>
        <pc:spChg chg="del">
          <ac:chgData name="Forsythe, Amy 000" userId="e75525f9-30b2-469d-83af-662c06c3034f" providerId="ADAL" clId="{98E75B48-4ADC-4538-85AE-51DA5B209057}" dt="2020-03-23T19:28:55.923" v="44" actId="478"/>
          <ac:spMkLst>
            <pc:docMk/>
            <pc:sldMk cId="1391457904" sldId="258"/>
            <ac:spMk id="5" creationId="{92C6660F-0F65-4FCF-AA8A-F9AD441C4702}"/>
          </ac:spMkLst>
        </pc:spChg>
        <pc:spChg chg="del">
          <ac:chgData name="Forsythe, Amy 000" userId="e75525f9-30b2-469d-83af-662c06c3034f" providerId="ADAL" clId="{98E75B48-4ADC-4538-85AE-51DA5B209057}" dt="2020-03-23T19:28:55.106" v="43" actId="478"/>
          <ac:spMkLst>
            <pc:docMk/>
            <pc:sldMk cId="1391457904" sldId="258"/>
            <ac:spMk id="7" creationId="{AB3AE346-4589-4321-91D5-31D4E3C9FD92}"/>
          </ac:spMkLst>
        </pc:spChg>
        <pc:spChg chg="add mod">
          <ac:chgData name="Forsythe, Amy 000" userId="e75525f9-30b2-469d-83af-662c06c3034f" providerId="ADAL" clId="{98E75B48-4ADC-4538-85AE-51DA5B209057}" dt="2020-03-23T19:31:03.296" v="74" actId="14100"/>
          <ac:spMkLst>
            <pc:docMk/>
            <pc:sldMk cId="1391457904" sldId="258"/>
            <ac:spMk id="8" creationId="{EC5D95A1-B4B7-4DC7-89A9-A63B681789A3}"/>
          </ac:spMkLst>
        </pc:spChg>
        <pc:spChg chg="mod">
          <ac:chgData name="Forsythe, Amy 000" userId="e75525f9-30b2-469d-83af-662c06c3034f" providerId="ADAL" clId="{98E75B48-4ADC-4538-85AE-51DA5B209057}" dt="2020-03-23T19:31:08.155" v="75" actId="1076"/>
          <ac:spMkLst>
            <pc:docMk/>
            <pc:sldMk cId="1391457904" sldId="258"/>
            <ac:spMk id="13" creationId="{42DEF006-7F57-2740-B832-1CE907B2B242}"/>
          </ac:spMkLst>
        </pc:spChg>
        <pc:spChg chg="mod ord">
          <ac:chgData name="Forsythe, Amy 000" userId="e75525f9-30b2-469d-83af-662c06c3034f" providerId="ADAL" clId="{98E75B48-4ADC-4538-85AE-51DA5B209057}" dt="2020-03-23T19:30:57.198" v="72" actId="207"/>
          <ac:spMkLst>
            <pc:docMk/>
            <pc:sldMk cId="1391457904" sldId="258"/>
            <ac:spMk id="14" creationId="{5440F404-964C-E74A-BE8E-666CAA013C9B}"/>
          </ac:spMkLst>
        </pc:spChg>
        <pc:picChg chg="add mod">
          <ac:chgData name="Forsythe, Amy 000" userId="e75525f9-30b2-469d-83af-662c06c3034f" providerId="ADAL" clId="{98E75B48-4ADC-4538-85AE-51DA5B209057}" dt="2020-03-23T19:30:04.507" v="63" actId="1076"/>
          <ac:picMkLst>
            <pc:docMk/>
            <pc:sldMk cId="1391457904" sldId="258"/>
            <ac:picMk id="3" creationId="{23B4573E-2CA2-4D9D-A34F-EB1706C58D76}"/>
          </ac:picMkLst>
        </pc:picChg>
        <pc:picChg chg="del">
          <ac:chgData name="Forsythe, Amy 000" userId="e75525f9-30b2-469d-83af-662c06c3034f" providerId="ADAL" clId="{98E75B48-4ADC-4538-85AE-51DA5B209057}" dt="2020-03-23T19:28:57.929" v="45" actId="478"/>
          <ac:picMkLst>
            <pc:docMk/>
            <pc:sldMk cId="1391457904" sldId="258"/>
            <ac:picMk id="6" creationId="{891A8082-F850-4DEF-8EAB-D9C6F3096E13}"/>
          </ac:picMkLst>
        </pc:picChg>
        <pc:picChg chg="mod">
          <ac:chgData name="Forsythe, Amy 000" userId="e75525f9-30b2-469d-83af-662c06c3034f" providerId="ADAL" clId="{98E75B48-4ADC-4538-85AE-51DA5B209057}" dt="2020-03-23T19:30:59.803" v="73" actId="1076"/>
          <ac:picMkLst>
            <pc:docMk/>
            <pc:sldMk cId="1391457904" sldId="258"/>
            <ac:picMk id="15" creationId="{8B76E0FF-9A98-0A43-8C1D-694EBDFCF136}"/>
          </ac:picMkLst>
        </pc:picChg>
      </pc:sldChg>
      <pc:sldChg chg="addSp delSp modSp add">
        <pc:chgData name="Forsythe, Amy 000" userId="e75525f9-30b2-469d-83af-662c06c3034f" providerId="ADAL" clId="{98E75B48-4ADC-4538-85AE-51DA5B209057}" dt="2020-03-23T19:32:20.762" v="93" actId="167"/>
        <pc:sldMkLst>
          <pc:docMk/>
          <pc:sldMk cId="2162672982" sldId="259"/>
        </pc:sldMkLst>
        <pc:spChg chg="del">
          <ac:chgData name="Forsythe, Amy 000" userId="e75525f9-30b2-469d-83af-662c06c3034f" providerId="ADAL" clId="{98E75B48-4ADC-4538-85AE-51DA5B209057}" dt="2020-03-23T19:31:19.844" v="77" actId="478"/>
          <ac:spMkLst>
            <pc:docMk/>
            <pc:sldMk cId="2162672982" sldId="259"/>
            <ac:spMk id="4" creationId="{3CB38B81-CAD0-457B-813B-7E8625527F03}"/>
          </ac:spMkLst>
        </pc:spChg>
        <pc:spChg chg="add mod ord">
          <ac:chgData name="Forsythe, Amy 000" userId="e75525f9-30b2-469d-83af-662c06c3034f" providerId="ADAL" clId="{98E75B48-4ADC-4538-85AE-51DA5B209057}" dt="2020-03-23T19:32:08.256" v="91" actId="167"/>
          <ac:spMkLst>
            <pc:docMk/>
            <pc:sldMk cId="2162672982" sldId="259"/>
            <ac:spMk id="6" creationId="{5E89719D-F454-4462-8A0B-247A5F9336BC}"/>
          </ac:spMkLst>
        </pc:spChg>
        <pc:spChg chg="mod">
          <ac:chgData name="Forsythe, Amy 000" userId="e75525f9-30b2-469d-83af-662c06c3034f" providerId="ADAL" clId="{98E75B48-4ADC-4538-85AE-51DA5B209057}" dt="2020-03-23T19:31:47.918" v="85" actId="207"/>
          <ac:spMkLst>
            <pc:docMk/>
            <pc:sldMk cId="2162672982" sldId="259"/>
            <ac:spMk id="8" creationId="{EC5D95A1-B4B7-4DC7-89A9-A63B681789A3}"/>
          </ac:spMkLst>
        </pc:spChg>
        <pc:spChg chg="mod">
          <ac:chgData name="Forsythe, Amy 000" userId="e75525f9-30b2-469d-83af-662c06c3034f" providerId="ADAL" clId="{98E75B48-4ADC-4538-85AE-51DA5B209057}" dt="2020-03-23T19:31:51.611" v="86" actId="1076"/>
          <ac:spMkLst>
            <pc:docMk/>
            <pc:sldMk cId="2162672982" sldId="259"/>
            <ac:spMk id="13" creationId="{42DEF006-7F57-2740-B832-1CE907B2B242}"/>
          </ac:spMkLst>
        </pc:spChg>
        <pc:picChg chg="del">
          <ac:chgData name="Forsythe, Amy 000" userId="e75525f9-30b2-469d-83af-662c06c3034f" providerId="ADAL" clId="{98E75B48-4ADC-4538-85AE-51DA5B209057}" dt="2020-03-23T19:31:21.026" v="78" actId="478"/>
          <ac:picMkLst>
            <pc:docMk/>
            <pc:sldMk cId="2162672982" sldId="259"/>
            <ac:picMk id="3" creationId="{23B4573E-2CA2-4D9D-A34F-EB1706C58D76}"/>
          </ac:picMkLst>
        </pc:picChg>
        <pc:picChg chg="add mod ord">
          <ac:chgData name="Forsythe, Amy 000" userId="e75525f9-30b2-469d-83af-662c06c3034f" providerId="ADAL" clId="{98E75B48-4ADC-4538-85AE-51DA5B209057}" dt="2020-03-23T19:32:20.762" v="93" actId="167"/>
          <ac:picMkLst>
            <pc:docMk/>
            <pc:sldMk cId="2162672982" sldId="259"/>
            <ac:picMk id="5" creationId="{5A11CCED-95E0-4BA2-ADC9-0F0D428023EF}"/>
          </ac:picMkLst>
        </pc:picChg>
      </pc:sldChg>
      <pc:sldChg chg="del">
        <pc:chgData name="Forsythe, Amy 000" userId="e75525f9-30b2-469d-83af-662c06c3034f" providerId="ADAL" clId="{98E75B48-4ADC-4538-85AE-51DA5B209057}" dt="2020-03-23T15:45:12.731" v="2" actId="2696"/>
        <pc:sldMkLst>
          <pc:docMk/>
          <pc:sldMk cId="3726036996" sldId="259"/>
        </pc:sldMkLst>
      </pc:sldChg>
      <pc:sldChg chg="del">
        <pc:chgData name="Forsythe, Amy 000" userId="e75525f9-30b2-469d-83af-662c06c3034f" providerId="ADAL" clId="{98E75B48-4ADC-4538-85AE-51DA5B209057}" dt="2020-03-23T15:45:12.731" v="3" actId="2696"/>
        <pc:sldMkLst>
          <pc:docMk/>
          <pc:sldMk cId="331504883" sldId="260"/>
        </pc:sldMkLst>
      </pc:sldChg>
      <pc:sldChg chg="del">
        <pc:chgData name="Forsythe, Amy 000" userId="e75525f9-30b2-469d-83af-662c06c3034f" providerId="ADAL" clId="{98E75B48-4ADC-4538-85AE-51DA5B209057}" dt="2020-03-23T15:45:12.746" v="4" actId="2696"/>
        <pc:sldMkLst>
          <pc:docMk/>
          <pc:sldMk cId="2599880021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3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D801-B117-004C-B89A-12403593AB79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7F00-8331-8543-B1D7-DBDC3104B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57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D801-B117-004C-B89A-12403593AB79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7F00-8331-8543-B1D7-DBDC3104B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60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D801-B117-004C-B89A-12403593AB79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7F00-8331-8543-B1D7-DBDC3104B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9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D801-B117-004C-B89A-12403593AB79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7F00-8331-8543-B1D7-DBDC3104B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1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D801-B117-004C-B89A-12403593AB79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7F00-8331-8543-B1D7-DBDC3104B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8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D801-B117-004C-B89A-12403593AB79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7F00-8331-8543-B1D7-DBDC3104B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6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D801-B117-004C-B89A-12403593AB79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7F00-8331-8543-B1D7-DBDC3104B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0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D801-B117-004C-B89A-12403593AB79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7F00-8331-8543-B1D7-DBDC3104B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1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D801-B117-004C-B89A-12403593AB79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7F00-8331-8543-B1D7-DBDC3104B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6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D801-B117-004C-B89A-12403593AB79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7F00-8331-8543-B1D7-DBDC3104B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83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D801-B117-004C-B89A-12403593AB79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7F00-8331-8543-B1D7-DBDC3104B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7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ED801-B117-004C-B89A-12403593AB79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37F00-8331-8543-B1D7-DBDC3104B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10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1255CA6-8EDA-4D4E-907D-5DA8E3ED6FF2}"/>
              </a:ext>
            </a:extLst>
          </p:cNvPr>
          <p:cNvSpPr/>
          <p:nvPr/>
        </p:nvSpPr>
        <p:spPr>
          <a:xfrm>
            <a:off x="0" y="0"/>
            <a:ext cx="10058400" cy="1554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C6660F-0F65-4FCF-AA8A-F9AD441C4702}"/>
              </a:ext>
            </a:extLst>
          </p:cNvPr>
          <p:cNvSpPr/>
          <p:nvPr/>
        </p:nvSpPr>
        <p:spPr>
          <a:xfrm>
            <a:off x="0" y="10391775"/>
            <a:ext cx="10058400" cy="4686300"/>
          </a:xfrm>
          <a:prstGeom prst="rect">
            <a:avLst/>
          </a:prstGeom>
          <a:solidFill>
            <a:srgbClr val="FF96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9606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DEF006-7F57-2740-B832-1CE907B2B242}"/>
              </a:ext>
            </a:extLst>
          </p:cNvPr>
          <p:cNvSpPr txBox="1"/>
          <p:nvPr/>
        </p:nvSpPr>
        <p:spPr>
          <a:xfrm>
            <a:off x="1177289" y="10884724"/>
            <a:ext cx="770382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Please ask for our take-out and delivery options, as we have you covered.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Our professionally trained staff is working tirelessly to ensure your safety and well-being is top priority, as well as ensuring you’re enjoying your favorite food at home!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40F404-964C-E74A-BE8E-666CAA013C9B}"/>
              </a:ext>
            </a:extLst>
          </p:cNvPr>
          <p:cNvSpPr txBox="1"/>
          <p:nvPr/>
        </p:nvSpPr>
        <p:spPr>
          <a:xfrm>
            <a:off x="-1" y="8549629"/>
            <a:ext cx="100583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6EF545"/>
                </a:solidFill>
              </a:rPr>
              <a:t>ASK US ABOUT OUR TAKEOUT AND DELIVERY OPTIONS!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B76E0FF-9A98-0A43-8C1D-694EBDFCF1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5631" y="5743077"/>
            <a:ext cx="2691937" cy="26919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2658E65F-C8E2-4BBA-A8DD-10F93ACB64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7556" y="347653"/>
            <a:ext cx="5186499" cy="514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143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C6660F-0F65-4FCF-AA8A-F9AD441C4702}"/>
              </a:ext>
            </a:extLst>
          </p:cNvPr>
          <p:cNvSpPr/>
          <p:nvPr/>
        </p:nvSpPr>
        <p:spPr>
          <a:xfrm>
            <a:off x="0" y="10580031"/>
            <a:ext cx="10058400" cy="4498044"/>
          </a:xfrm>
          <a:prstGeom prst="rect">
            <a:avLst/>
          </a:prstGeom>
          <a:solidFill>
            <a:srgbClr val="ED24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DEF006-7F57-2740-B832-1CE907B2B242}"/>
              </a:ext>
            </a:extLst>
          </p:cNvPr>
          <p:cNvSpPr txBox="1"/>
          <p:nvPr/>
        </p:nvSpPr>
        <p:spPr>
          <a:xfrm>
            <a:off x="1177289" y="11161171"/>
            <a:ext cx="770382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B700"/>
                </a:solidFill>
              </a:rPr>
              <a:t>Please ask for our take-out and delivery options, as we have you covered.</a:t>
            </a:r>
            <a:r>
              <a:rPr lang="en-US" sz="3600" dirty="0">
                <a:solidFill>
                  <a:srgbClr val="FFB700"/>
                </a:solidFill>
              </a:rPr>
              <a:t> 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2500" dirty="0">
                <a:solidFill>
                  <a:schemeClr val="bg1"/>
                </a:solidFill>
              </a:rPr>
              <a:t>Our professionally trained staff is working tirelessly to ensure your safety and well-being is top priority, as well as ensuring you’re enjoying your favorite food at home!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40F404-964C-E74A-BE8E-666CAA013C9B}"/>
              </a:ext>
            </a:extLst>
          </p:cNvPr>
          <p:cNvSpPr txBox="1"/>
          <p:nvPr/>
        </p:nvSpPr>
        <p:spPr>
          <a:xfrm>
            <a:off x="1" y="8619040"/>
            <a:ext cx="100583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ED2424"/>
                </a:solidFill>
              </a:rPr>
              <a:t>ASK US ABOUT OUR TAKEOUT AND DELIVERY OPTIONS!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B76E0FF-9A98-0A43-8C1D-694EBDFCF1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8088" y="6590156"/>
            <a:ext cx="1822219" cy="18222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C52618D4-1EC4-4D74-A51D-EEFC1F8B4B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41" y="218561"/>
            <a:ext cx="9233115" cy="594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856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CB38B81-CAD0-457B-813B-7E8625527F03}"/>
              </a:ext>
            </a:extLst>
          </p:cNvPr>
          <p:cNvSpPr/>
          <p:nvPr/>
        </p:nvSpPr>
        <p:spPr>
          <a:xfrm>
            <a:off x="-1" y="0"/>
            <a:ext cx="10058400" cy="1554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DEF006-7F57-2740-B832-1CE907B2B242}"/>
              </a:ext>
            </a:extLst>
          </p:cNvPr>
          <p:cNvSpPr txBox="1"/>
          <p:nvPr/>
        </p:nvSpPr>
        <p:spPr>
          <a:xfrm>
            <a:off x="1463039" y="11547112"/>
            <a:ext cx="770382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D9C662"/>
                </a:solidFill>
              </a:rPr>
              <a:t>Please ask for our take-out and delivery options, as we have you covered.</a:t>
            </a:r>
            <a:r>
              <a:rPr lang="en-US" sz="3600" dirty="0">
                <a:solidFill>
                  <a:srgbClr val="D9C662"/>
                </a:solidFill>
              </a:rPr>
              <a:t> 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2500" dirty="0">
                <a:solidFill>
                  <a:schemeClr val="bg1"/>
                </a:solidFill>
              </a:rPr>
              <a:t>Our professionally trained staff is working tirelessly to ensure your safety and well-being is top priority, as well as ensuring you’re enjoying your favorite food at home!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B76E0FF-9A98-0A43-8C1D-694EBDFCF1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231" y="5637884"/>
            <a:ext cx="2691937" cy="26919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C5D95A1-B4B7-4DC7-89A9-A63B681789A3}"/>
              </a:ext>
            </a:extLst>
          </p:cNvPr>
          <p:cNvSpPr/>
          <p:nvPr/>
        </p:nvSpPr>
        <p:spPr>
          <a:xfrm>
            <a:off x="-2" y="8629300"/>
            <a:ext cx="10058401" cy="2691936"/>
          </a:xfrm>
          <a:prstGeom prst="rect">
            <a:avLst/>
          </a:prstGeom>
          <a:solidFill>
            <a:srgbClr val="3BA3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40F404-964C-E74A-BE8E-666CAA013C9B}"/>
              </a:ext>
            </a:extLst>
          </p:cNvPr>
          <p:cNvSpPr txBox="1"/>
          <p:nvPr/>
        </p:nvSpPr>
        <p:spPr>
          <a:xfrm>
            <a:off x="2042852" y="8701261"/>
            <a:ext cx="627749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ASK US ABOUT OUR TAKEOUT AND DELIVERY OPTIONS!</a:t>
            </a:r>
          </a:p>
        </p:txBody>
      </p:sp>
      <p:pic>
        <p:nvPicPr>
          <p:cNvPr id="16" name="Picture 15" descr="A picture containing text&#10;&#10;Description automatically generated">
            <a:extLst>
              <a:ext uri="{FF2B5EF4-FFF2-40B4-BE49-F238E27FC236}">
                <a16:creationId xmlns:a16="http://schemas.microsoft.com/office/drawing/2014/main" id="{6CC87268-4A24-4A78-BA59-FF783525FF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368" y="1626262"/>
            <a:ext cx="2489767" cy="2997883"/>
          </a:xfrm>
          <a:prstGeom prst="rect">
            <a:avLst/>
          </a:prstGeom>
        </p:spPr>
      </p:pic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1E82AD94-76F1-4B05-8D3A-A03EB93BF4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475" y="1477250"/>
            <a:ext cx="5799675" cy="365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457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E89719D-F454-4462-8A0B-247A5F9336BC}"/>
              </a:ext>
            </a:extLst>
          </p:cNvPr>
          <p:cNvSpPr/>
          <p:nvPr/>
        </p:nvSpPr>
        <p:spPr>
          <a:xfrm>
            <a:off x="0" y="11068051"/>
            <a:ext cx="10058399" cy="4476750"/>
          </a:xfrm>
          <a:prstGeom prst="rect">
            <a:avLst/>
          </a:prstGeom>
          <a:solidFill>
            <a:srgbClr val="8638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DEF006-7F57-2740-B832-1CE907B2B242}"/>
              </a:ext>
            </a:extLst>
          </p:cNvPr>
          <p:cNvSpPr txBox="1"/>
          <p:nvPr/>
        </p:nvSpPr>
        <p:spPr>
          <a:xfrm>
            <a:off x="1036320" y="11584533"/>
            <a:ext cx="813053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DE16"/>
                </a:solidFill>
              </a:rPr>
              <a:t>Please ask for our take-out and delivery options, as we have you covered.</a:t>
            </a:r>
            <a:r>
              <a:rPr lang="en-US" sz="3600" dirty="0">
                <a:solidFill>
                  <a:srgbClr val="FFDE16"/>
                </a:solidFill>
              </a:rPr>
              <a:t> </a:t>
            </a:r>
          </a:p>
          <a:p>
            <a:endParaRPr lang="en-US" sz="2500" dirty="0">
              <a:solidFill>
                <a:schemeClr val="bg1"/>
              </a:solidFill>
            </a:endParaRPr>
          </a:p>
          <a:p>
            <a:r>
              <a:rPr lang="en-US" sz="2500" dirty="0">
                <a:solidFill>
                  <a:schemeClr val="bg1"/>
                </a:solidFill>
              </a:rPr>
              <a:t>Our professionally trained staff is working tirelessly to ensure your safety and well-being is top priority, as well as ensuring you’re enjoying your favorite food at home!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D95A1-B4B7-4DC7-89A9-A63B681789A3}"/>
              </a:ext>
            </a:extLst>
          </p:cNvPr>
          <p:cNvSpPr/>
          <p:nvPr/>
        </p:nvSpPr>
        <p:spPr>
          <a:xfrm>
            <a:off x="-2" y="8235023"/>
            <a:ext cx="10058401" cy="3086213"/>
          </a:xfrm>
          <a:prstGeom prst="rect">
            <a:avLst/>
          </a:prstGeom>
          <a:solidFill>
            <a:srgbClr val="E249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40F404-964C-E74A-BE8E-666CAA013C9B}"/>
              </a:ext>
            </a:extLst>
          </p:cNvPr>
          <p:cNvSpPr txBox="1"/>
          <p:nvPr/>
        </p:nvSpPr>
        <p:spPr>
          <a:xfrm>
            <a:off x="3098857" y="8550001"/>
            <a:ext cx="6862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DE16"/>
                </a:solidFill>
              </a:rPr>
              <a:t>ASK US ABOUT OUR TAKEOUT AND DELIVERY OPTIONS!</a:t>
            </a:r>
          </a:p>
        </p:txBody>
      </p:sp>
      <p:pic>
        <p:nvPicPr>
          <p:cNvPr id="12" name="Picture 11" descr="Background pattern&#10;&#10;Description automatically generated">
            <a:extLst>
              <a:ext uri="{FF2B5EF4-FFF2-40B4-BE49-F238E27FC236}">
                <a16:creationId xmlns:a16="http://schemas.microsoft.com/office/drawing/2014/main" id="{50219288-42FF-4ED1-86B2-3DE69D501C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92" b="13831"/>
          <a:stretch/>
        </p:blipFill>
        <p:spPr>
          <a:xfrm>
            <a:off x="0" y="478498"/>
            <a:ext cx="10058399" cy="724004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B76E0FF-9A98-0A43-8C1D-694EBDFCF1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883" y="8443387"/>
            <a:ext cx="2691937" cy="26919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62672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 xmlns="c96c5715-6458-4d75-b1f6-5893714ced1a">
      <Url xsi:nil="true"/>
      <Description xsi:nil="true"/>
    </Imag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B9BD09B50D95438303AAD52616ACA0" ma:contentTypeVersion="9" ma:contentTypeDescription="Create a new document." ma:contentTypeScope="" ma:versionID="744abe43cac6635ae90a2a093c9b99f1">
  <xsd:schema xmlns:xsd="http://www.w3.org/2001/XMLSchema" xmlns:xs="http://www.w3.org/2001/XMLSchema" xmlns:p="http://schemas.microsoft.com/office/2006/metadata/properties" xmlns:ns2="c96c5715-6458-4d75-b1f6-5893714ced1a" xmlns:ns3="c5b23394-c400-4fd2-b5c8-faf3460da931" targetNamespace="http://schemas.microsoft.com/office/2006/metadata/properties" ma:root="true" ma:fieldsID="ff5156b6b295d93b5cde79e8e7fdc89b" ns2:_="" ns3:_="">
    <xsd:import namespace="c96c5715-6458-4d75-b1f6-5893714ced1a"/>
    <xsd:import namespace="c5b23394-c400-4fd2-b5c8-faf3460da9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DateTaken" minOccurs="0"/>
                <xsd:element ref="ns2:Im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6c5715-6458-4d75-b1f6-5893714ced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Image" ma:index="16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b23394-c400-4fd2-b5c8-faf3460da93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5A8CCE-2CCC-4AE4-A838-E540A69BF4D5}">
  <ds:schemaRefs>
    <ds:schemaRef ds:uri="http://schemas.microsoft.com/office/2006/metadata/properties"/>
    <ds:schemaRef ds:uri="http://schemas.microsoft.com/office/infopath/2007/PartnerControls"/>
    <ds:schemaRef ds:uri="c96c5715-6458-4d75-b1f6-5893714ced1a"/>
  </ds:schemaRefs>
</ds:datastoreItem>
</file>

<file path=customXml/itemProps2.xml><?xml version="1.0" encoding="utf-8"?>
<ds:datastoreItem xmlns:ds="http://schemas.openxmlformats.org/officeDocument/2006/customXml" ds:itemID="{28A30980-371F-46A6-B44A-38E08B0003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6c5715-6458-4d75-b1f6-5893714ced1a"/>
    <ds:schemaRef ds:uri="c5b23394-c400-4fd2-b5c8-faf3460da9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ADF00B7-D7D6-47E7-8C9D-F3449B335A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212</Words>
  <Application>Microsoft Office PowerPoint</Application>
  <PresentationFormat>Custom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Clarke, Daniel 000</dc:creator>
  <cp:lastModifiedBy>Forsythe, Amy</cp:lastModifiedBy>
  <cp:revision>9</cp:revision>
  <dcterms:created xsi:type="dcterms:W3CDTF">2020-03-18T01:04:39Z</dcterms:created>
  <dcterms:modified xsi:type="dcterms:W3CDTF">2022-02-11T19:16:22Z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0x010100DEB9BD09B50D95438303AAD52616ACA0</vt:lpwstr>
  </property>
</Properties>
</file>