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700"/>
    <a:srgbClr val="56BDDA"/>
    <a:srgbClr val="E2489A"/>
    <a:srgbClr val="E60A06"/>
    <a:srgbClr val="D53E2B"/>
    <a:srgbClr val="3EA67B"/>
    <a:srgbClr val="7CA600"/>
    <a:srgbClr val="87C146"/>
    <a:srgbClr val="047E8C"/>
    <a:srgbClr val="F6A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EF49D5-227B-4B24-9D21-8AE4205359EF}" v="33" dt="2022-02-11T19:01:31.7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70" d="100"/>
          <a:sy n="70" d="100"/>
        </p:scale>
        <p:origin x="21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nes, Bruce 000" userId="9668559d-4b9b-42cd-bfa8-9984c3948d48" providerId="ADAL" clId="{74EE35FA-00D6-4C99-AE5D-820C8AFD7885}"/>
    <pc:docChg chg="modSld">
      <pc:chgData name="Barnes, Bruce 000" userId="9668559d-4b9b-42cd-bfa8-9984c3948d48" providerId="ADAL" clId="{74EE35FA-00D6-4C99-AE5D-820C8AFD7885}" dt="2020-03-25T10:29:11.873" v="39" actId="14100"/>
      <pc:docMkLst>
        <pc:docMk/>
      </pc:docMkLst>
      <pc:sldChg chg="addSp modSp">
        <pc:chgData name="Barnes, Bruce 000" userId="9668559d-4b9b-42cd-bfa8-9984c3948d48" providerId="ADAL" clId="{74EE35FA-00D6-4C99-AE5D-820C8AFD7885}" dt="2020-03-25T10:26:40.033" v="16" actId="14100"/>
        <pc:sldMkLst>
          <pc:docMk/>
          <pc:sldMk cId="3338197962" sldId="256"/>
        </pc:sldMkLst>
        <pc:spChg chg="mod">
          <ac:chgData name="Barnes, Bruce 000" userId="9668559d-4b9b-42cd-bfa8-9984c3948d48" providerId="ADAL" clId="{74EE35FA-00D6-4C99-AE5D-820C8AFD7885}" dt="2020-03-25T10:26:40.033" v="16" actId="14100"/>
          <ac:spMkLst>
            <pc:docMk/>
            <pc:sldMk cId="3338197962" sldId="256"/>
            <ac:spMk id="13" creationId="{5E030DBC-FF40-F24E-9DE4-D9C682F06AD0}"/>
          </ac:spMkLst>
        </pc:spChg>
        <pc:spChg chg="add mod">
          <ac:chgData name="Barnes, Bruce 000" userId="9668559d-4b9b-42cd-bfa8-9984c3948d48" providerId="ADAL" clId="{74EE35FA-00D6-4C99-AE5D-820C8AFD7885}" dt="2020-03-25T10:25:47.217" v="6" actId="1076"/>
          <ac:spMkLst>
            <pc:docMk/>
            <pc:sldMk cId="3338197962" sldId="256"/>
            <ac:spMk id="27" creationId="{5B019D1B-36CE-4257-ACCF-E9C8CE4013AE}"/>
          </ac:spMkLst>
        </pc:spChg>
        <pc:grpChg chg="add mod">
          <ac:chgData name="Barnes, Bruce 000" userId="9668559d-4b9b-42cd-bfa8-9984c3948d48" providerId="ADAL" clId="{74EE35FA-00D6-4C99-AE5D-820C8AFD7885}" dt="2020-03-25T10:26:29.698" v="13" actId="1076"/>
          <ac:grpSpMkLst>
            <pc:docMk/>
            <pc:sldMk cId="3338197962" sldId="256"/>
            <ac:grpSpMk id="28" creationId="{770E3FBC-D148-469F-9067-B5CCF3EC7814}"/>
          </ac:grpSpMkLst>
        </pc:grpChg>
        <pc:picChg chg="mod">
          <ac:chgData name="Barnes, Bruce 000" userId="9668559d-4b9b-42cd-bfa8-9984c3948d48" providerId="ADAL" clId="{74EE35FA-00D6-4C99-AE5D-820C8AFD7885}" dt="2020-03-25T10:25:52.800" v="7" actId="1076"/>
          <ac:picMkLst>
            <pc:docMk/>
            <pc:sldMk cId="3338197962" sldId="256"/>
            <ac:picMk id="5" creationId="{DE82A4BA-0A05-43FB-AEA3-4F68898B362F}"/>
          </ac:picMkLst>
        </pc:picChg>
        <pc:picChg chg="mod">
          <ac:chgData name="Barnes, Bruce 000" userId="9668559d-4b9b-42cd-bfa8-9984c3948d48" providerId="ADAL" clId="{74EE35FA-00D6-4C99-AE5D-820C8AFD7885}" dt="2020-03-25T10:25:25.529" v="4" actId="1076"/>
          <ac:picMkLst>
            <pc:docMk/>
            <pc:sldMk cId="3338197962" sldId="256"/>
            <ac:picMk id="11" creationId="{EED0008B-6666-D84B-AD76-684647BFFF24}"/>
          </ac:picMkLst>
        </pc:picChg>
      </pc:sldChg>
      <pc:sldChg chg="addSp modSp">
        <pc:chgData name="Barnes, Bruce 000" userId="9668559d-4b9b-42cd-bfa8-9984c3948d48" providerId="ADAL" clId="{74EE35FA-00D6-4C99-AE5D-820C8AFD7885}" dt="2020-03-25T10:27:59.418" v="27" actId="14100"/>
        <pc:sldMkLst>
          <pc:docMk/>
          <pc:sldMk cId="2439271329" sldId="257"/>
        </pc:sldMkLst>
        <pc:spChg chg="mod">
          <ac:chgData name="Barnes, Bruce 000" userId="9668559d-4b9b-42cd-bfa8-9984c3948d48" providerId="ADAL" clId="{74EE35FA-00D6-4C99-AE5D-820C8AFD7885}" dt="2020-03-25T10:27:59.418" v="27" actId="14100"/>
          <ac:spMkLst>
            <pc:docMk/>
            <pc:sldMk cId="2439271329" sldId="257"/>
            <ac:spMk id="13" creationId="{5E030DBC-FF40-F24E-9DE4-D9C682F06AD0}"/>
          </ac:spMkLst>
        </pc:spChg>
        <pc:spChg chg="add mod">
          <ac:chgData name="Barnes, Bruce 000" userId="9668559d-4b9b-42cd-bfa8-9984c3948d48" providerId="ADAL" clId="{74EE35FA-00D6-4C99-AE5D-820C8AFD7885}" dt="2020-03-25T10:27:28.912" v="23" actId="1076"/>
          <ac:spMkLst>
            <pc:docMk/>
            <pc:sldMk cId="2439271329" sldId="257"/>
            <ac:spMk id="27" creationId="{5822A545-901A-4C4A-B19A-7AEE809D1A22}"/>
          </ac:spMkLst>
        </pc:spChg>
        <pc:grpChg chg="add mod">
          <ac:chgData name="Barnes, Bruce 000" userId="9668559d-4b9b-42cd-bfa8-9984c3948d48" providerId="ADAL" clId="{74EE35FA-00D6-4C99-AE5D-820C8AFD7885}" dt="2020-03-25T10:27:55.480" v="26" actId="1076"/>
          <ac:grpSpMkLst>
            <pc:docMk/>
            <pc:sldMk cId="2439271329" sldId="257"/>
            <ac:grpSpMk id="28" creationId="{BE218F5E-364C-4EC4-B68E-506988B7820B}"/>
          </ac:grpSpMkLst>
        </pc:grpChg>
        <pc:picChg chg="mod">
          <ac:chgData name="Barnes, Bruce 000" userId="9668559d-4b9b-42cd-bfa8-9984c3948d48" providerId="ADAL" clId="{74EE35FA-00D6-4C99-AE5D-820C8AFD7885}" dt="2020-03-25T10:27:33.553" v="24" actId="1076"/>
          <ac:picMkLst>
            <pc:docMk/>
            <pc:sldMk cId="2439271329" sldId="257"/>
            <ac:picMk id="11" creationId="{EED0008B-6666-D84B-AD76-684647BFFF24}"/>
          </ac:picMkLst>
        </pc:picChg>
      </pc:sldChg>
      <pc:sldChg chg="addSp modSp">
        <pc:chgData name="Barnes, Bruce 000" userId="9668559d-4b9b-42cd-bfa8-9984c3948d48" providerId="ADAL" clId="{74EE35FA-00D6-4C99-AE5D-820C8AFD7885}" dt="2020-03-25T10:28:39.784" v="34" actId="14100"/>
        <pc:sldMkLst>
          <pc:docMk/>
          <pc:sldMk cId="1033380430" sldId="258"/>
        </pc:sldMkLst>
        <pc:spChg chg="mod">
          <ac:chgData name="Barnes, Bruce 000" userId="9668559d-4b9b-42cd-bfa8-9984c3948d48" providerId="ADAL" clId="{74EE35FA-00D6-4C99-AE5D-820C8AFD7885}" dt="2020-03-25T10:28:39.784" v="34" actId="14100"/>
          <ac:spMkLst>
            <pc:docMk/>
            <pc:sldMk cId="1033380430" sldId="258"/>
            <ac:spMk id="13" creationId="{5E030DBC-FF40-F24E-9DE4-D9C682F06AD0}"/>
          </ac:spMkLst>
        </pc:spChg>
        <pc:spChg chg="add mod">
          <ac:chgData name="Barnes, Bruce 000" userId="9668559d-4b9b-42cd-bfa8-9984c3948d48" providerId="ADAL" clId="{74EE35FA-00D6-4C99-AE5D-820C8AFD7885}" dt="2020-03-25T10:28:27.024" v="32" actId="207"/>
          <ac:spMkLst>
            <pc:docMk/>
            <pc:sldMk cId="1033380430" sldId="258"/>
            <ac:spMk id="27" creationId="{D94A80FE-8691-4057-9743-2F51E7E98C5A}"/>
          </ac:spMkLst>
        </pc:spChg>
        <pc:grpChg chg="add mod">
          <ac:chgData name="Barnes, Bruce 000" userId="9668559d-4b9b-42cd-bfa8-9984c3948d48" providerId="ADAL" clId="{74EE35FA-00D6-4C99-AE5D-820C8AFD7885}" dt="2020-03-25T10:28:35.528" v="33" actId="1076"/>
          <ac:grpSpMkLst>
            <pc:docMk/>
            <pc:sldMk cId="1033380430" sldId="258"/>
            <ac:grpSpMk id="28" creationId="{21BB8A39-84FC-428C-BB75-B230B9A05EFE}"/>
          </ac:grpSpMkLst>
        </pc:grpChg>
        <pc:picChg chg="mod">
          <ac:chgData name="Barnes, Bruce 000" userId="9668559d-4b9b-42cd-bfa8-9984c3948d48" providerId="ADAL" clId="{74EE35FA-00D6-4C99-AE5D-820C8AFD7885}" dt="2020-03-25T10:28:10.936" v="29" actId="1076"/>
          <ac:picMkLst>
            <pc:docMk/>
            <pc:sldMk cId="1033380430" sldId="258"/>
            <ac:picMk id="11" creationId="{EED0008B-6666-D84B-AD76-684647BFFF24}"/>
          </ac:picMkLst>
        </pc:picChg>
      </pc:sldChg>
      <pc:sldChg chg="addSp modSp">
        <pc:chgData name="Barnes, Bruce 000" userId="9668559d-4b9b-42cd-bfa8-9984c3948d48" providerId="ADAL" clId="{74EE35FA-00D6-4C99-AE5D-820C8AFD7885}" dt="2020-03-25T10:29:11.873" v="39" actId="14100"/>
        <pc:sldMkLst>
          <pc:docMk/>
          <pc:sldMk cId="3427644046" sldId="259"/>
        </pc:sldMkLst>
        <pc:spChg chg="mod">
          <ac:chgData name="Barnes, Bruce 000" userId="9668559d-4b9b-42cd-bfa8-9984c3948d48" providerId="ADAL" clId="{74EE35FA-00D6-4C99-AE5D-820C8AFD7885}" dt="2020-03-25T10:29:11.873" v="39" actId="14100"/>
          <ac:spMkLst>
            <pc:docMk/>
            <pc:sldMk cId="3427644046" sldId="259"/>
            <ac:spMk id="13" creationId="{5E030DBC-FF40-F24E-9DE4-D9C682F06AD0}"/>
          </ac:spMkLst>
        </pc:spChg>
        <pc:spChg chg="add mod">
          <ac:chgData name="Barnes, Bruce 000" userId="9668559d-4b9b-42cd-bfa8-9984c3948d48" providerId="ADAL" clId="{74EE35FA-00D6-4C99-AE5D-820C8AFD7885}" dt="2020-03-25T10:29:04.424" v="38" actId="1076"/>
          <ac:spMkLst>
            <pc:docMk/>
            <pc:sldMk cId="3427644046" sldId="259"/>
            <ac:spMk id="27" creationId="{6C63C6E1-743D-4304-B1F0-A65E1F80AF81}"/>
          </ac:spMkLst>
        </pc:spChg>
        <pc:grpChg chg="add">
          <ac:chgData name="Barnes, Bruce 000" userId="9668559d-4b9b-42cd-bfa8-9984c3948d48" providerId="ADAL" clId="{74EE35FA-00D6-4C99-AE5D-820C8AFD7885}" dt="2020-03-25T10:28:47.125" v="35"/>
          <ac:grpSpMkLst>
            <pc:docMk/>
            <pc:sldMk cId="3427644046" sldId="259"/>
            <ac:grpSpMk id="28" creationId="{2E036920-0782-4A27-8266-08E0FF7A87A2}"/>
          </ac:grpSpMkLst>
        </pc:grpChg>
        <pc:picChg chg="mod">
          <ac:chgData name="Barnes, Bruce 000" userId="9668559d-4b9b-42cd-bfa8-9984c3948d48" providerId="ADAL" clId="{74EE35FA-00D6-4C99-AE5D-820C8AFD7885}" dt="2020-03-25T10:28:58.593" v="37" actId="1076"/>
          <ac:picMkLst>
            <pc:docMk/>
            <pc:sldMk cId="3427644046" sldId="259"/>
            <ac:picMk id="11" creationId="{EED0008B-6666-D84B-AD76-684647BFFF24}"/>
          </ac:picMkLst>
        </pc:picChg>
      </pc:sldChg>
    </pc:docChg>
  </pc:docChgLst>
  <pc:docChgLst>
    <pc:chgData name="Forsythe, Amy 000" userId="e75525f9-30b2-469d-83af-662c06c3034f" providerId="ADAL" clId="{1A4B7B25-23BB-4C9F-A60E-E2A9E4C9C66D}"/>
    <pc:docChg chg="undo custSel addSld modSld">
      <pc:chgData name="Forsythe, Amy 000" userId="e75525f9-30b2-469d-83af-662c06c3034f" providerId="ADAL" clId="{1A4B7B25-23BB-4C9F-A60E-E2A9E4C9C66D}" dt="2020-03-23T18:55:07.956" v="133" actId="208"/>
      <pc:docMkLst>
        <pc:docMk/>
      </pc:docMkLst>
      <pc:sldChg chg="addSp delSp modSp">
        <pc:chgData name="Forsythe, Amy 000" userId="e75525f9-30b2-469d-83af-662c06c3034f" providerId="ADAL" clId="{1A4B7B25-23BB-4C9F-A60E-E2A9E4C9C66D}" dt="2020-03-23T18:43:00.100" v="43" actId="207"/>
        <pc:sldMkLst>
          <pc:docMk/>
          <pc:sldMk cId="3338197962" sldId="256"/>
        </pc:sldMkLst>
        <pc:spChg chg="mod">
          <ac:chgData name="Forsythe, Amy 000" userId="e75525f9-30b2-469d-83af-662c06c3034f" providerId="ADAL" clId="{1A4B7B25-23BB-4C9F-A60E-E2A9E4C9C66D}" dt="2020-03-23T18:41:43.987" v="33" actId="208"/>
          <ac:spMkLst>
            <pc:docMk/>
            <pc:sldMk cId="3338197962" sldId="256"/>
            <ac:spMk id="3" creationId="{45614669-973B-483A-A4B6-886B301EC012}"/>
          </ac:spMkLst>
        </pc:spChg>
        <pc:spChg chg="add del mod">
          <ac:chgData name="Forsythe, Amy 000" userId="e75525f9-30b2-469d-83af-662c06c3034f" providerId="ADAL" clId="{1A4B7B25-23BB-4C9F-A60E-E2A9E4C9C66D}" dt="2020-03-23T18:41:36.963" v="32" actId="207"/>
          <ac:spMkLst>
            <pc:docMk/>
            <pc:sldMk cId="3338197962" sldId="256"/>
            <ac:spMk id="9" creationId="{815879E5-F9E3-49BA-86FF-32F6EB31F3E6}"/>
          </ac:spMkLst>
        </pc:spChg>
        <pc:spChg chg="mod">
          <ac:chgData name="Forsythe, Amy 000" userId="e75525f9-30b2-469d-83af-662c06c3034f" providerId="ADAL" clId="{1A4B7B25-23BB-4C9F-A60E-E2A9E4C9C66D}" dt="2020-03-23T18:39:49.458" v="12" actId="1076"/>
          <ac:spMkLst>
            <pc:docMk/>
            <pc:sldMk cId="3338197962" sldId="256"/>
            <ac:spMk id="10" creationId="{2403F12F-BC30-EC43-91FE-26F2E220785A}"/>
          </ac:spMkLst>
        </pc:spChg>
        <pc:spChg chg="mod">
          <ac:chgData name="Forsythe, Amy 000" userId="e75525f9-30b2-469d-83af-662c06c3034f" providerId="ADAL" clId="{1A4B7B25-23BB-4C9F-A60E-E2A9E4C9C66D}" dt="2020-03-23T18:41:55.256" v="34" actId="207"/>
          <ac:spMkLst>
            <pc:docMk/>
            <pc:sldMk cId="3338197962" sldId="256"/>
            <ac:spMk id="12" creationId="{81696591-8D92-C94B-A4A6-66C98501124B}"/>
          </ac:spMkLst>
        </pc:spChg>
        <pc:spChg chg="mod">
          <ac:chgData name="Forsythe, Amy 000" userId="e75525f9-30b2-469d-83af-662c06c3034f" providerId="ADAL" clId="{1A4B7B25-23BB-4C9F-A60E-E2A9E4C9C66D}" dt="2020-03-23T18:39:33.221" v="10" actId="1076"/>
          <ac:spMkLst>
            <pc:docMk/>
            <pc:sldMk cId="3338197962" sldId="256"/>
            <ac:spMk id="13" creationId="{5E030DBC-FF40-F24E-9DE4-D9C682F06AD0}"/>
          </ac:spMkLst>
        </pc:spChg>
        <pc:spChg chg="mod">
          <ac:chgData name="Forsythe, Amy 000" userId="e75525f9-30b2-469d-83af-662c06c3034f" providerId="ADAL" clId="{1A4B7B25-23BB-4C9F-A60E-E2A9E4C9C66D}" dt="2020-03-23T18:42:51.406" v="41" actId="207"/>
          <ac:spMkLst>
            <pc:docMk/>
            <pc:sldMk cId="3338197962" sldId="256"/>
            <ac:spMk id="14" creationId="{2ED5DE17-86B0-B54E-8033-728CB4BC23C3}"/>
          </ac:spMkLst>
        </pc:spChg>
        <pc:spChg chg="mod">
          <ac:chgData name="Forsythe, Amy 000" userId="e75525f9-30b2-469d-83af-662c06c3034f" providerId="ADAL" clId="{1A4B7B25-23BB-4C9F-A60E-E2A9E4C9C66D}" dt="2020-03-23T18:42:48.249" v="40" actId="207"/>
          <ac:spMkLst>
            <pc:docMk/>
            <pc:sldMk cId="3338197962" sldId="256"/>
            <ac:spMk id="15" creationId="{B1E756BE-7DF0-1841-B631-91549ACFA0B2}"/>
          </ac:spMkLst>
        </pc:spChg>
        <pc:spChg chg="mod">
          <ac:chgData name="Forsythe, Amy 000" userId="e75525f9-30b2-469d-83af-662c06c3034f" providerId="ADAL" clId="{1A4B7B25-23BB-4C9F-A60E-E2A9E4C9C66D}" dt="2020-03-23T18:39:49.458" v="12" actId="1076"/>
          <ac:spMkLst>
            <pc:docMk/>
            <pc:sldMk cId="3338197962" sldId="256"/>
            <ac:spMk id="20" creationId="{0E736574-8A4E-0E4B-AC6A-33119621F3D2}"/>
          </ac:spMkLst>
        </pc:spChg>
        <pc:spChg chg="mod">
          <ac:chgData name="Forsythe, Amy 000" userId="e75525f9-30b2-469d-83af-662c06c3034f" providerId="ADAL" clId="{1A4B7B25-23BB-4C9F-A60E-E2A9E4C9C66D}" dt="2020-03-23T18:42:55.525" v="42" actId="207"/>
          <ac:spMkLst>
            <pc:docMk/>
            <pc:sldMk cId="3338197962" sldId="256"/>
            <ac:spMk id="21" creationId="{ABEA6E7B-1283-454E-809B-4C1023AFC312}"/>
          </ac:spMkLst>
        </pc:spChg>
        <pc:spChg chg="mod">
          <ac:chgData name="Forsythe, Amy 000" userId="e75525f9-30b2-469d-83af-662c06c3034f" providerId="ADAL" clId="{1A4B7B25-23BB-4C9F-A60E-E2A9E4C9C66D}" dt="2020-03-23T18:41:10.157" v="27" actId="1076"/>
          <ac:spMkLst>
            <pc:docMk/>
            <pc:sldMk cId="3338197962" sldId="256"/>
            <ac:spMk id="23" creationId="{315B78CB-1E45-0F41-A228-FC3674CC286B}"/>
          </ac:spMkLst>
        </pc:spChg>
        <pc:spChg chg="mod">
          <ac:chgData name="Forsythe, Amy 000" userId="e75525f9-30b2-469d-83af-662c06c3034f" providerId="ADAL" clId="{1A4B7B25-23BB-4C9F-A60E-E2A9E4C9C66D}" dt="2020-03-23T18:43:00.100" v="43" actId="207"/>
          <ac:spMkLst>
            <pc:docMk/>
            <pc:sldMk cId="3338197962" sldId="256"/>
            <ac:spMk id="24" creationId="{4E550C30-394D-D846-9FE0-BF7774265619}"/>
          </ac:spMkLst>
        </pc:spChg>
        <pc:spChg chg="mod">
          <ac:chgData name="Forsythe, Amy 000" userId="e75525f9-30b2-469d-83af-662c06c3034f" providerId="ADAL" clId="{1A4B7B25-23BB-4C9F-A60E-E2A9E4C9C66D}" dt="2020-03-23T18:41:05.251" v="26" actId="1076"/>
          <ac:spMkLst>
            <pc:docMk/>
            <pc:sldMk cId="3338197962" sldId="256"/>
            <ac:spMk id="26" creationId="{B5209AD6-0DD7-634F-8181-65D2E07C19ED}"/>
          </ac:spMkLst>
        </pc:spChg>
        <pc:picChg chg="del">
          <ac:chgData name="Forsythe, Amy 000" userId="e75525f9-30b2-469d-83af-662c06c3034f" providerId="ADAL" clId="{1A4B7B25-23BB-4C9F-A60E-E2A9E4C9C66D}" dt="2020-03-23T18:37:36.808" v="0" actId="478"/>
          <ac:picMkLst>
            <pc:docMk/>
            <pc:sldMk cId="3338197962" sldId="256"/>
            <ac:picMk id="4" creationId="{5483292A-67AA-40E2-9CBF-651423DCA2CB}"/>
          </ac:picMkLst>
        </pc:picChg>
        <pc:picChg chg="add mod">
          <ac:chgData name="Forsythe, Amy 000" userId="e75525f9-30b2-469d-83af-662c06c3034f" providerId="ADAL" clId="{1A4B7B25-23BB-4C9F-A60E-E2A9E4C9C66D}" dt="2020-03-23T18:40:56.418" v="25" actId="14100"/>
          <ac:picMkLst>
            <pc:docMk/>
            <pc:sldMk cId="3338197962" sldId="256"/>
            <ac:picMk id="5" creationId="{DE82A4BA-0A05-43FB-AEA3-4F68898B362F}"/>
          </ac:picMkLst>
        </pc:picChg>
        <pc:picChg chg="mod">
          <ac:chgData name="Forsythe, Amy 000" userId="e75525f9-30b2-469d-83af-662c06c3034f" providerId="ADAL" clId="{1A4B7B25-23BB-4C9F-A60E-E2A9E4C9C66D}" dt="2020-03-23T18:41:26.280" v="31" actId="1076"/>
          <ac:picMkLst>
            <pc:docMk/>
            <pc:sldMk cId="3338197962" sldId="256"/>
            <ac:picMk id="11" creationId="{EED0008B-6666-D84B-AD76-684647BFFF24}"/>
          </ac:picMkLst>
        </pc:picChg>
        <pc:cxnChg chg="mod">
          <ac:chgData name="Forsythe, Amy 000" userId="e75525f9-30b2-469d-83af-662c06c3034f" providerId="ADAL" clId="{1A4B7B25-23BB-4C9F-A60E-E2A9E4C9C66D}" dt="2020-03-23T18:42:03.513" v="35" actId="208"/>
          <ac:cxnSpMkLst>
            <pc:docMk/>
            <pc:sldMk cId="3338197962" sldId="256"/>
            <ac:cxnSpMk id="18" creationId="{0C5EB146-58E9-614A-9397-5D675A9823C9}"/>
          </ac:cxnSpMkLst>
        </pc:cxnChg>
        <pc:cxnChg chg="mod">
          <ac:chgData name="Forsythe, Amy 000" userId="e75525f9-30b2-469d-83af-662c06c3034f" providerId="ADAL" clId="{1A4B7B25-23BB-4C9F-A60E-E2A9E4C9C66D}" dt="2020-03-23T18:42:30.575" v="39" actId="208"/>
          <ac:cxnSpMkLst>
            <pc:docMk/>
            <pc:sldMk cId="3338197962" sldId="256"/>
            <ac:cxnSpMk id="19" creationId="{3154AB73-C8F7-1B46-9B62-5EEDE804E3A5}"/>
          </ac:cxnSpMkLst>
        </pc:cxnChg>
        <pc:cxnChg chg="mod">
          <ac:chgData name="Forsythe, Amy 000" userId="e75525f9-30b2-469d-83af-662c06c3034f" providerId="ADAL" clId="{1A4B7B25-23BB-4C9F-A60E-E2A9E4C9C66D}" dt="2020-03-23T18:42:07.772" v="36" actId="208"/>
          <ac:cxnSpMkLst>
            <pc:docMk/>
            <pc:sldMk cId="3338197962" sldId="256"/>
            <ac:cxnSpMk id="22" creationId="{794BED29-AF50-4C44-B39D-EA32A08E14FB}"/>
          </ac:cxnSpMkLst>
        </pc:cxnChg>
        <pc:cxnChg chg="mod">
          <ac:chgData name="Forsythe, Amy 000" userId="e75525f9-30b2-469d-83af-662c06c3034f" providerId="ADAL" clId="{1A4B7B25-23BB-4C9F-A60E-E2A9E4C9C66D}" dt="2020-03-23T18:42:15.992" v="37" actId="208"/>
          <ac:cxnSpMkLst>
            <pc:docMk/>
            <pc:sldMk cId="3338197962" sldId="256"/>
            <ac:cxnSpMk id="25" creationId="{A75A6BC3-DF9C-E042-B546-43BA260ED30A}"/>
          </ac:cxnSpMkLst>
        </pc:cxnChg>
      </pc:sldChg>
      <pc:sldChg chg="addSp delSp modSp add">
        <pc:chgData name="Forsythe, Amy 000" userId="e75525f9-30b2-469d-83af-662c06c3034f" providerId="ADAL" clId="{1A4B7B25-23BB-4C9F-A60E-E2A9E4C9C66D}" dt="2020-03-23T18:45:45.700" v="71" actId="1076"/>
        <pc:sldMkLst>
          <pc:docMk/>
          <pc:sldMk cId="2439271329" sldId="257"/>
        </pc:sldMkLst>
        <pc:spChg chg="mod">
          <ac:chgData name="Forsythe, Amy 000" userId="e75525f9-30b2-469d-83af-662c06c3034f" providerId="ADAL" clId="{1A4B7B25-23BB-4C9F-A60E-E2A9E4C9C66D}" dt="2020-03-23T18:44:47.579" v="62" actId="208"/>
          <ac:spMkLst>
            <pc:docMk/>
            <pc:sldMk cId="2439271329" sldId="257"/>
            <ac:spMk id="3" creationId="{45614669-973B-483A-A4B6-886B301EC012}"/>
          </ac:spMkLst>
        </pc:spChg>
        <pc:spChg chg="mod">
          <ac:chgData name="Forsythe, Amy 000" userId="e75525f9-30b2-469d-83af-662c06c3034f" providerId="ADAL" clId="{1A4B7B25-23BB-4C9F-A60E-E2A9E4C9C66D}" dt="2020-03-23T18:45:00.301" v="64" actId="207"/>
          <ac:spMkLst>
            <pc:docMk/>
            <pc:sldMk cId="2439271329" sldId="257"/>
            <ac:spMk id="9" creationId="{815879E5-F9E3-49BA-86FF-32F6EB31F3E6}"/>
          </ac:spMkLst>
        </pc:spChg>
        <pc:spChg chg="mod">
          <ac:chgData name="Forsythe, Amy 000" userId="e75525f9-30b2-469d-83af-662c06c3034f" providerId="ADAL" clId="{1A4B7B25-23BB-4C9F-A60E-E2A9E4C9C66D}" dt="2020-03-23T18:45:45.700" v="71" actId="1076"/>
          <ac:spMkLst>
            <pc:docMk/>
            <pc:sldMk cId="2439271329" sldId="257"/>
            <ac:spMk id="12" creationId="{81696591-8D92-C94B-A4A6-66C98501124B}"/>
          </ac:spMkLst>
        </pc:spChg>
        <pc:spChg chg="mod">
          <ac:chgData name="Forsythe, Amy 000" userId="e75525f9-30b2-469d-83af-662c06c3034f" providerId="ADAL" clId="{1A4B7B25-23BB-4C9F-A60E-E2A9E4C9C66D}" dt="2020-03-23T18:45:29.045" v="67" actId="207"/>
          <ac:spMkLst>
            <pc:docMk/>
            <pc:sldMk cId="2439271329" sldId="257"/>
            <ac:spMk id="14" creationId="{2ED5DE17-86B0-B54E-8033-728CB4BC23C3}"/>
          </ac:spMkLst>
        </pc:spChg>
        <pc:spChg chg="mod">
          <ac:chgData name="Forsythe, Amy 000" userId="e75525f9-30b2-469d-83af-662c06c3034f" providerId="ADAL" clId="{1A4B7B25-23BB-4C9F-A60E-E2A9E4C9C66D}" dt="2020-03-23T18:45:33.642" v="68" actId="207"/>
          <ac:spMkLst>
            <pc:docMk/>
            <pc:sldMk cId="2439271329" sldId="257"/>
            <ac:spMk id="15" creationId="{B1E756BE-7DF0-1841-B631-91549ACFA0B2}"/>
          </ac:spMkLst>
        </pc:spChg>
        <pc:spChg chg="mod">
          <ac:chgData name="Forsythe, Amy 000" userId="e75525f9-30b2-469d-83af-662c06c3034f" providerId="ADAL" clId="{1A4B7B25-23BB-4C9F-A60E-E2A9E4C9C66D}" dt="2020-03-23T18:45:37.174" v="69" actId="207"/>
          <ac:spMkLst>
            <pc:docMk/>
            <pc:sldMk cId="2439271329" sldId="257"/>
            <ac:spMk id="21" creationId="{ABEA6E7B-1283-454E-809B-4C1023AFC312}"/>
          </ac:spMkLst>
        </pc:spChg>
        <pc:spChg chg="mod">
          <ac:chgData name="Forsythe, Amy 000" userId="e75525f9-30b2-469d-83af-662c06c3034f" providerId="ADAL" clId="{1A4B7B25-23BB-4C9F-A60E-E2A9E4C9C66D}" dt="2020-03-23T18:45:40.598" v="70" actId="207"/>
          <ac:spMkLst>
            <pc:docMk/>
            <pc:sldMk cId="2439271329" sldId="257"/>
            <ac:spMk id="24" creationId="{4E550C30-394D-D846-9FE0-BF7774265619}"/>
          </ac:spMkLst>
        </pc:spChg>
        <pc:picChg chg="add mod">
          <ac:chgData name="Forsythe, Amy 000" userId="e75525f9-30b2-469d-83af-662c06c3034f" providerId="ADAL" clId="{1A4B7B25-23BB-4C9F-A60E-E2A9E4C9C66D}" dt="2020-03-23T18:44:42.014" v="61" actId="208"/>
          <ac:picMkLst>
            <pc:docMk/>
            <pc:sldMk cId="2439271329" sldId="257"/>
            <ac:picMk id="4" creationId="{6993BCF4-51EC-411F-92CA-10A6FC966EA5}"/>
          </ac:picMkLst>
        </pc:picChg>
        <pc:picChg chg="del">
          <ac:chgData name="Forsythe, Amy 000" userId="e75525f9-30b2-469d-83af-662c06c3034f" providerId="ADAL" clId="{1A4B7B25-23BB-4C9F-A60E-E2A9E4C9C66D}" dt="2020-03-23T18:43:38.485" v="45" actId="478"/>
          <ac:picMkLst>
            <pc:docMk/>
            <pc:sldMk cId="2439271329" sldId="257"/>
            <ac:picMk id="5" creationId="{DE82A4BA-0A05-43FB-AEA3-4F68898B362F}"/>
          </ac:picMkLst>
        </pc:picChg>
        <pc:picChg chg="mod">
          <ac:chgData name="Forsythe, Amy 000" userId="e75525f9-30b2-469d-83af-662c06c3034f" providerId="ADAL" clId="{1A4B7B25-23BB-4C9F-A60E-E2A9E4C9C66D}" dt="2020-03-23T18:43:54.357" v="52" actId="1076"/>
          <ac:picMkLst>
            <pc:docMk/>
            <pc:sldMk cId="2439271329" sldId="257"/>
            <ac:picMk id="11" creationId="{EED0008B-6666-D84B-AD76-684647BFFF24}"/>
          </ac:picMkLst>
        </pc:picChg>
      </pc:sldChg>
      <pc:sldChg chg="addSp delSp modSp add">
        <pc:chgData name="Forsythe, Amy 000" userId="e75525f9-30b2-469d-83af-662c06c3034f" providerId="ADAL" clId="{1A4B7B25-23BB-4C9F-A60E-E2A9E4C9C66D}" dt="2020-03-23T18:54:38.086" v="131" actId="207"/>
        <pc:sldMkLst>
          <pc:docMk/>
          <pc:sldMk cId="1033380430" sldId="258"/>
        </pc:sldMkLst>
        <pc:spChg chg="mod">
          <ac:chgData name="Forsythe, Amy 000" userId="e75525f9-30b2-469d-83af-662c06c3034f" providerId="ADAL" clId="{1A4B7B25-23BB-4C9F-A60E-E2A9E4C9C66D}" dt="2020-03-23T18:54:26.877" v="129" actId="208"/>
          <ac:spMkLst>
            <pc:docMk/>
            <pc:sldMk cId="1033380430" sldId="258"/>
            <ac:spMk id="3" creationId="{45614669-973B-483A-A4B6-886B301EC012}"/>
          </ac:spMkLst>
        </pc:spChg>
        <pc:spChg chg="add mod ord">
          <ac:chgData name="Forsythe, Amy 000" userId="e75525f9-30b2-469d-83af-662c06c3034f" providerId="ADAL" clId="{1A4B7B25-23BB-4C9F-A60E-E2A9E4C9C66D}" dt="2020-03-23T18:54:38.086" v="131" actId="207"/>
          <ac:spMkLst>
            <pc:docMk/>
            <pc:sldMk cId="1033380430" sldId="258"/>
            <ac:spMk id="6" creationId="{8256A38C-8C57-4C85-8343-D2C44D4A53D2}"/>
          </ac:spMkLst>
        </pc:spChg>
        <pc:spChg chg="del">
          <ac:chgData name="Forsythe, Amy 000" userId="e75525f9-30b2-469d-83af-662c06c3034f" providerId="ADAL" clId="{1A4B7B25-23BB-4C9F-A60E-E2A9E4C9C66D}" dt="2020-03-23T18:46:02.466" v="73" actId="478"/>
          <ac:spMkLst>
            <pc:docMk/>
            <pc:sldMk cId="1033380430" sldId="258"/>
            <ac:spMk id="9" creationId="{815879E5-F9E3-49BA-86FF-32F6EB31F3E6}"/>
          </ac:spMkLst>
        </pc:spChg>
        <pc:spChg chg="mod">
          <ac:chgData name="Forsythe, Amy 000" userId="e75525f9-30b2-469d-83af-662c06c3034f" providerId="ADAL" clId="{1A4B7B25-23BB-4C9F-A60E-E2A9E4C9C66D}" dt="2020-03-23T18:49:10.513" v="98" actId="1076"/>
          <ac:spMkLst>
            <pc:docMk/>
            <pc:sldMk cId="1033380430" sldId="258"/>
            <ac:spMk id="12" creationId="{81696591-8D92-C94B-A4A6-66C98501124B}"/>
          </ac:spMkLst>
        </pc:spChg>
        <pc:spChg chg="mod">
          <ac:chgData name="Forsythe, Amy 000" userId="e75525f9-30b2-469d-83af-662c06c3034f" providerId="ADAL" clId="{1A4B7B25-23BB-4C9F-A60E-E2A9E4C9C66D}" dt="2020-03-23T18:47:37.420" v="86" actId="207"/>
          <ac:spMkLst>
            <pc:docMk/>
            <pc:sldMk cId="1033380430" sldId="258"/>
            <ac:spMk id="14" creationId="{2ED5DE17-86B0-B54E-8033-728CB4BC23C3}"/>
          </ac:spMkLst>
        </pc:spChg>
        <pc:spChg chg="mod">
          <ac:chgData name="Forsythe, Amy 000" userId="e75525f9-30b2-469d-83af-662c06c3034f" providerId="ADAL" clId="{1A4B7B25-23BB-4C9F-A60E-E2A9E4C9C66D}" dt="2020-03-23T18:47:43.945" v="88" actId="207"/>
          <ac:spMkLst>
            <pc:docMk/>
            <pc:sldMk cId="1033380430" sldId="258"/>
            <ac:spMk id="15" creationId="{B1E756BE-7DF0-1841-B631-91549ACFA0B2}"/>
          </ac:spMkLst>
        </pc:spChg>
        <pc:spChg chg="mod">
          <ac:chgData name="Forsythe, Amy 000" userId="e75525f9-30b2-469d-83af-662c06c3034f" providerId="ADAL" clId="{1A4B7B25-23BB-4C9F-A60E-E2A9E4C9C66D}" dt="2020-03-23T18:47:40.513" v="87" actId="207"/>
          <ac:spMkLst>
            <pc:docMk/>
            <pc:sldMk cId="1033380430" sldId="258"/>
            <ac:spMk id="21" creationId="{ABEA6E7B-1283-454E-809B-4C1023AFC312}"/>
          </ac:spMkLst>
        </pc:spChg>
        <pc:spChg chg="mod">
          <ac:chgData name="Forsythe, Amy 000" userId="e75525f9-30b2-469d-83af-662c06c3034f" providerId="ADAL" clId="{1A4B7B25-23BB-4C9F-A60E-E2A9E4C9C66D}" dt="2020-03-23T18:47:48.638" v="89" actId="207"/>
          <ac:spMkLst>
            <pc:docMk/>
            <pc:sldMk cId="1033380430" sldId="258"/>
            <ac:spMk id="24" creationId="{4E550C30-394D-D846-9FE0-BF7774265619}"/>
          </ac:spMkLst>
        </pc:spChg>
        <pc:picChg chg="del">
          <ac:chgData name="Forsythe, Amy 000" userId="e75525f9-30b2-469d-83af-662c06c3034f" providerId="ADAL" clId="{1A4B7B25-23BB-4C9F-A60E-E2A9E4C9C66D}" dt="2020-03-23T18:46:06.425" v="74" actId="478"/>
          <ac:picMkLst>
            <pc:docMk/>
            <pc:sldMk cId="1033380430" sldId="258"/>
            <ac:picMk id="4" creationId="{6993BCF4-51EC-411F-92CA-10A6FC966EA5}"/>
          </ac:picMkLst>
        </pc:picChg>
        <pc:picChg chg="add mod">
          <ac:chgData name="Forsythe, Amy 000" userId="e75525f9-30b2-469d-83af-662c06c3034f" providerId="ADAL" clId="{1A4B7B25-23BB-4C9F-A60E-E2A9E4C9C66D}" dt="2020-03-23T18:54:31.203" v="130" actId="208"/>
          <ac:picMkLst>
            <pc:docMk/>
            <pc:sldMk cId="1033380430" sldId="258"/>
            <ac:picMk id="5" creationId="{4FA658F6-6B36-4E17-88C2-FD2B87BE0C89}"/>
          </ac:picMkLst>
        </pc:picChg>
      </pc:sldChg>
      <pc:sldChg chg="addSp delSp modSp add">
        <pc:chgData name="Forsythe, Amy 000" userId="e75525f9-30b2-469d-83af-662c06c3034f" providerId="ADAL" clId="{1A4B7B25-23BB-4C9F-A60E-E2A9E4C9C66D}" dt="2020-03-23T18:55:07.956" v="133" actId="208"/>
        <pc:sldMkLst>
          <pc:docMk/>
          <pc:sldMk cId="3427644046" sldId="259"/>
        </pc:sldMkLst>
        <pc:spChg chg="mod">
          <ac:chgData name="Forsythe, Amy 000" userId="e75525f9-30b2-469d-83af-662c06c3034f" providerId="ADAL" clId="{1A4B7B25-23BB-4C9F-A60E-E2A9E4C9C66D}" dt="2020-03-23T18:52:06.777" v="119" actId="208"/>
          <ac:spMkLst>
            <pc:docMk/>
            <pc:sldMk cId="3427644046" sldId="259"/>
            <ac:spMk id="3" creationId="{45614669-973B-483A-A4B6-886B301EC012}"/>
          </ac:spMkLst>
        </pc:spChg>
        <pc:spChg chg="del">
          <ac:chgData name="Forsythe, Amy 000" userId="e75525f9-30b2-469d-83af-662c06c3034f" providerId="ADAL" clId="{1A4B7B25-23BB-4C9F-A60E-E2A9E4C9C66D}" dt="2020-03-23T18:50:26.211" v="101" actId="478"/>
          <ac:spMkLst>
            <pc:docMk/>
            <pc:sldMk cId="3427644046" sldId="259"/>
            <ac:spMk id="6" creationId="{8256A38C-8C57-4C85-8343-D2C44D4A53D2}"/>
          </ac:spMkLst>
        </pc:spChg>
        <pc:spChg chg="add mod ord">
          <ac:chgData name="Forsythe, Amy 000" userId="e75525f9-30b2-469d-83af-662c06c3034f" providerId="ADAL" clId="{1A4B7B25-23BB-4C9F-A60E-E2A9E4C9C66D}" dt="2020-03-23T18:54:56.966" v="132" actId="207"/>
          <ac:spMkLst>
            <pc:docMk/>
            <pc:sldMk cId="3427644046" sldId="259"/>
            <ac:spMk id="7" creationId="{09AFF728-8F9D-4A8E-83A6-4E379CA222A6}"/>
          </ac:spMkLst>
        </pc:spChg>
        <pc:spChg chg="mod">
          <ac:chgData name="Forsythe, Amy 000" userId="e75525f9-30b2-469d-83af-662c06c3034f" providerId="ADAL" clId="{1A4B7B25-23BB-4C9F-A60E-E2A9E4C9C66D}" dt="2020-03-23T18:52:36.852" v="123" actId="207"/>
          <ac:spMkLst>
            <pc:docMk/>
            <pc:sldMk cId="3427644046" sldId="259"/>
            <ac:spMk id="12" creationId="{81696591-8D92-C94B-A4A6-66C98501124B}"/>
          </ac:spMkLst>
        </pc:spChg>
        <pc:spChg chg="mod">
          <ac:chgData name="Forsythe, Amy 000" userId="e75525f9-30b2-469d-83af-662c06c3034f" providerId="ADAL" clId="{1A4B7B25-23BB-4C9F-A60E-E2A9E4C9C66D}" dt="2020-03-23T18:52:41.982" v="124" actId="207"/>
          <ac:spMkLst>
            <pc:docMk/>
            <pc:sldMk cId="3427644046" sldId="259"/>
            <ac:spMk id="14" creationId="{2ED5DE17-86B0-B54E-8033-728CB4BC23C3}"/>
          </ac:spMkLst>
        </pc:spChg>
        <pc:spChg chg="mod">
          <ac:chgData name="Forsythe, Amy 000" userId="e75525f9-30b2-469d-83af-662c06c3034f" providerId="ADAL" clId="{1A4B7B25-23BB-4C9F-A60E-E2A9E4C9C66D}" dt="2020-03-23T18:52:46.394" v="125" actId="207"/>
          <ac:spMkLst>
            <pc:docMk/>
            <pc:sldMk cId="3427644046" sldId="259"/>
            <ac:spMk id="15" creationId="{B1E756BE-7DF0-1841-B631-91549ACFA0B2}"/>
          </ac:spMkLst>
        </pc:spChg>
        <pc:spChg chg="mod">
          <ac:chgData name="Forsythe, Amy 000" userId="e75525f9-30b2-469d-83af-662c06c3034f" providerId="ADAL" clId="{1A4B7B25-23BB-4C9F-A60E-E2A9E4C9C66D}" dt="2020-03-23T18:52:55.619" v="127" actId="207"/>
          <ac:spMkLst>
            <pc:docMk/>
            <pc:sldMk cId="3427644046" sldId="259"/>
            <ac:spMk id="21" creationId="{ABEA6E7B-1283-454E-809B-4C1023AFC312}"/>
          </ac:spMkLst>
        </pc:spChg>
        <pc:spChg chg="mod">
          <ac:chgData name="Forsythe, Amy 000" userId="e75525f9-30b2-469d-83af-662c06c3034f" providerId="ADAL" clId="{1A4B7B25-23BB-4C9F-A60E-E2A9E4C9C66D}" dt="2020-03-23T18:52:51.408" v="126" actId="207"/>
          <ac:spMkLst>
            <pc:docMk/>
            <pc:sldMk cId="3427644046" sldId="259"/>
            <ac:spMk id="24" creationId="{4E550C30-394D-D846-9FE0-BF7774265619}"/>
          </ac:spMkLst>
        </pc:spChg>
        <pc:picChg chg="add mod">
          <ac:chgData name="Forsythe, Amy 000" userId="e75525f9-30b2-469d-83af-662c06c3034f" providerId="ADAL" clId="{1A4B7B25-23BB-4C9F-A60E-E2A9E4C9C66D}" dt="2020-03-23T18:55:07.956" v="133" actId="208"/>
          <ac:picMkLst>
            <pc:docMk/>
            <pc:sldMk cId="3427644046" sldId="259"/>
            <ac:picMk id="4" creationId="{2D22490E-6F87-4148-8161-1966CC2A5C6F}"/>
          </ac:picMkLst>
        </pc:picChg>
        <pc:picChg chg="del">
          <ac:chgData name="Forsythe, Amy 000" userId="e75525f9-30b2-469d-83af-662c06c3034f" providerId="ADAL" clId="{1A4B7B25-23BB-4C9F-A60E-E2A9E4C9C66D}" dt="2020-03-23T18:50:32.799" v="102" actId="478"/>
          <ac:picMkLst>
            <pc:docMk/>
            <pc:sldMk cId="3427644046" sldId="259"/>
            <ac:picMk id="5" creationId="{4FA658F6-6B36-4E17-88C2-FD2B87BE0C89}"/>
          </ac:picMkLst>
        </pc:picChg>
        <pc:picChg chg="mod">
          <ac:chgData name="Forsythe, Amy 000" userId="e75525f9-30b2-469d-83af-662c06c3034f" providerId="ADAL" clId="{1A4B7B25-23BB-4C9F-A60E-E2A9E4C9C66D}" dt="2020-03-23T18:52:23.086" v="122" actId="1076"/>
          <ac:picMkLst>
            <pc:docMk/>
            <pc:sldMk cId="3427644046" sldId="259"/>
            <ac:picMk id="11" creationId="{EED0008B-6666-D84B-AD76-684647BFFF24}"/>
          </ac:picMkLst>
        </pc:picChg>
      </pc:sldChg>
    </pc:docChg>
  </pc:docChgLst>
  <pc:docChgLst>
    <pc:chgData name="Forsythe, Amy" userId="e75525f9-30b2-469d-83af-662c06c3034f" providerId="ADAL" clId="{BBEF49D5-227B-4B24-9D21-8AE4205359EF}"/>
    <pc:docChg chg="custSel modSld">
      <pc:chgData name="Forsythe, Amy" userId="e75525f9-30b2-469d-83af-662c06c3034f" providerId="ADAL" clId="{BBEF49D5-227B-4B24-9D21-8AE4205359EF}" dt="2022-02-11T19:01:54.577" v="90" actId="478"/>
      <pc:docMkLst>
        <pc:docMk/>
      </pc:docMkLst>
      <pc:sldChg chg="addSp delSp modSp">
        <pc:chgData name="Forsythe, Amy" userId="e75525f9-30b2-469d-83af-662c06c3034f" providerId="ADAL" clId="{BBEF49D5-227B-4B24-9D21-8AE4205359EF}" dt="2022-02-11T19:01:54.577" v="90" actId="478"/>
        <pc:sldMkLst>
          <pc:docMk/>
          <pc:sldMk cId="3338197962" sldId="256"/>
        </pc:sldMkLst>
        <pc:spChg chg="add mod ord">
          <ac:chgData name="Forsythe, Amy" userId="e75525f9-30b2-469d-83af-662c06c3034f" providerId="ADAL" clId="{BBEF49D5-227B-4B24-9D21-8AE4205359EF}" dt="2022-02-11T16:44:47.597" v="9" actId="166"/>
          <ac:spMkLst>
            <pc:docMk/>
            <pc:sldMk cId="3338197962" sldId="256"/>
            <ac:spMk id="2" creationId="{2FAECD8C-DC4F-475C-B7CA-3F7FC7C9A92C}"/>
          </ac:spMkLst>
        </pc:spChg>
        <pc:spChg chg="mod">
          <ac:chgData name="Forsythe, Amy" userId="e75525f9-30b2-469d-83af-662c06c3034f" providerId="ADAL" clId="{BBEF49D5-227B-4B24-9D21-8AE4205359EF}" dt="2022-02-11T16:45:07.939" v="12" actId="207"/>
          <ac:spMkLst>
            <pc:docMk/>
            <pc:sldMk cId="3338197962" sldId="256"/>
            <ac:spMk id="9" creationId="{815879E5-F9E3-49BA-86FF-32F6EB31F3E6}"/>
          </ac:spMkLst>
        </pc:spChg>
        <pc:spChg chg="mod">
          <ac:chgData name="Forsythe, Amy" userId="e75525f9-30b2-469d-83af-662c06c3034f" providerId="ADAL" clId="{BBEF49D5-227B-4B24-9D21-8AE4205359EF}" dt="2022-02-11T16:45:17.081" v="13" actId="207"/>
          <ac:spMkLst>
            <pc:docMk/>
            <pc:sldMk cId="3338197962" sldId="256"/>
            <ac:spMk id="12" creationId="{81696591-8D92-C94B-A4A6-66C98501124B}"/>
          </ac:spMkLst>
        </pc:spChg>
        <pc:grpChg chg="del">
          <ac:chgData name="Forsythe, Amy" userId="e75525f9-30b2-469d-83af-662c06c3034f" providerId="ADAL" clId="{BBEF49D5-227B-4B24-9D21-8AE4205359EF}" dt="2022-02-11T19:01:54.577" v="90" actId="478"/>
          <ac:grpSpMkLst>
            <pc:docMk/>
            <pc:sldMk cId="3338197962" sldId="256"/>
            <ac:grpSpMk id="28" creationId="{770E3FBC-D148-469F-9067-B5CCF3EC7814}"/>
          </ac:grpSpMkLst>
        </pc:grpChg>
        <pc:picChg chg="del">
          <ac:chgData name="Forsythe, Amy" userId="e75525f9-30b2-469d-83af-662c06c3034f" providerId="ADAL" clId="{BBEF49D5-227B-4B24-9D21-8AE4205359EF}" dt="2022-02-11T16:44:08.411" v="0" actId="478"/>
          <ac:picMkLst>
            <pc:docMk/>
            <pc:sldMk cId="3338197962" sldId="256"/>
            <ac:picMk id="5" creationId="{DE82A4BA-0A05-43FB-AEA3-4F68898B362F}"/>
          </ac:picMkLst>
        </pc:picChg>
        <pc:picChg chg="add mod">
          <ac:chgData name="Forsythe, Amy" userId="e75525f9-30b2-469d-83af-662c06c3034f" providerId="ADAL" clId="{BBEF49D5-227B-4B24-9D21-8AE4205359EF}" dt="2022-02-11T19:01:24.524" v="78" actId="1076"/>
          <ac:picMkLst>
            <pc:docMk/>
            <pc:sldMk cId="3338197962" sldId="256"/>
            <ac:picMk id="5" creationId="{E0675338-80F7-451A-B0DD-9D76A98FACEA}"/>
          </ac:picMkLst>
        </pc:picChg>
        <pc:picChg chg="add del mod ord">
          <ac:chgData name="Forsythe, Amy" userId="e75525f9-30b2-469d-83af-662c06c3034f" providerId="ADAL" clId="{BBEF49D5-227B-4B24-9D21-8AE4205359EF}" dt="2022-02-11T19:01:10.577" v="71" actId="478"/>
          <ac:picMkLst>
            <pc:docMk/>
            <pc:sldMk cId="3338197962" sldId="256"/>
            <ac:picMk id="31" creationId="{2F918C1F-DF4A-4753-B88A-CF7C5726327B}"/>
          </ac:picMkLst>
        </pc:picChg>
      </pc:sldChg>
      <pc:sldChg chg="addSp delSp modSp">
        <pc:chgData name="Forsythe, Amy" userId="e75525f9-30b2-469d-83af-662c06c3034f" providerId="ADAL" clId="{BBEF49D5-227B-4B24-9D21-8AE4205359EF}" dt="2022-02-11T19:01:51.240" v="89" actId="478"/>
        <pc:sldMkLst>
          <pc:docMk/>
          <pc:sldMk cId="2439271329" sldId="257"/>
        </pc:sldMkLst>
        <pc:spChg chg="mod">
          <ac:chgData name="Forsythe, Amy" userId="e75525f9-30b2-469d-83af-662c06c3034f" providerId="ADAL" clId="{BBEF49D5-227B-4B24-9D21-8AE4205359EF}" dt="2022-02-11T16:45:41.053" v="18" actId="14100"/>
          <ac:spMkLst>
            <pc:docMk/>
            <pc:sldMk cId="2439271329" sldId="257"/>
            <ac:spMk id="3" creationId="{45614669-973B-483A-A4B6-886B301EC012}"/>
          </ac:spMkLst>
        </pc:spChg>
        <pc:spChg chg="mod">
          <ac:chgData name="Forsythe, Amy" userId="e75525f9-30b2-469d-83af-662c06c3034f" providerId="ADAL" clId="{BBEF49D5-227B-4B24-9D21-8AE4205359EF}" dt="2022-02-11T17:11:09.507" v="70" actId="2085"/>
          <ac:spMkLst>
            <pc:docMk/>
            <pc:sldMk cId="2439271329" sldId="257"/>
            <ac:spMk id="9" creationId="{815879E5-F9E3-49BA-86FF-32F6EB31F3E6}"/>
          </ac:spMkLst>
        </pc:spChg>
        <pc:spChg chg="mod">
          <ac:chgData name="Forsythe, Amy" userId="e75525f9-30b2-469d-83af-662c06c3034f" providerId="ADAL" clId="{BBEF49D5-227B-4B24-9D21-8AE4205359EF}" dt="2022-02-11T16:45:55.253" v="22" actId="207"/>
          <ac:spMkLst>
            <pc:docMk/>
            <pc:sldMk cId="2439271329" sldId="257"/>
            <ac:spMk id="12" creationId="{81696591-8D92-C94B-A4A6-66C98501124B}"/>
          </ac:spMkLst>
        </pc:spChg>
        <pc:spChg chg="mod">
          <ac:chgData name="Forsythe, Amy" userId="e75525f9-30b2-469d-83af-662c06c3034f" providerId="ADAL" clId="{BBEF49D5-227B-4B24-9D21-8AE4205359EF}" dt="2022-02-11T16:46:17.582" v="26" actId="207"/>
          <ac:spMkLst>
            <pc:docMk/>
            <pc:sldMk cId="2439271329" sldId="257"/>
            <ac:spMk id="14" creationId="{2ED5DE17-86B0-B54E-8033-728CB4BC23C3}"/>
          </ac:spMkLst>
        </pc:spChg>
        <pc:spChg chg="mod">
          <ac:chgData name="Forsythe, Amy" userId="e75525f9-30b2-469d-83af-662c06c3034f" providerId="ADAL" clId="{BBEF49D5-227B-4B24-9D21-8AE4205359EF}" dt="2022-02-11T16:46:14.194" v="25" actId="207"/>
          <ac:spMkLst>
            <pc:docMk/>
            <pc:sldMk cId="2439271329" sldId="257"/>
            <ac:spMk id="15" creationId="{B1E756BE-7DF0-1841-B631-91549ACFA0B2}"/>
          </ac:spMkLst>
        </pc:spChg>
        <pc:spChg chg="mod">
          <ac:chgData name="Forsythe, Amy" userId="e75525f9-30b2-469d-83af-662c06c3034f" providerId="ADAL" clId="{BBEF49D5-227B-4B24-9D21-8AE4205359EF}" dt="2022-02-11T16:46:24.525" v="27" actId="207"/>
          <ac:spMkLst>
            <pc:docMk/>
            <pc:sldMk cId="2439271329" sldId="257"/>
            <ac:spMk id="21" creationId="{ABEA6E7B-1283-454E-809B-4C1023AFC312}"/>
          </ac:spMkLst>
        </pc:spChg>
        <pc:spChg chg="mod">
          <ac:chgData name="Forsythe, Amy" userId="e75525f9-30b2-469d-83af-662c06c3034f" providerId="ADAL" clId="{BBEF49D5-227B-4B24-9D21-8AE4205359EF}" dt="2022-02-11T16:46:27.664" v="28" actId="207"/>
          <ac:spMkLst>
            <pc:docMk/>
            <pc:sldMk cId="2439271329" sldId="257"/>
            <ac:spMk id="24" creationId="{4E550C30-394D-D846-9FE0-BF7774265619}"/>
          </ac:spMkLst>
        </pc:spChg>
        <pc:grpChg chg="del">
          <ac:chgData name="Forsythe, Amy" userId="e75525f9-30b2-469d-83af-662c06c3034f" providerId="ADAL" clId="{BBEF49D5-227B-4B24-9D21-8AE4205359EF}" dt="2022-02-11T19:01:51.240" v="89" actId="478"/>
          <ac:grpSpMkLst>
            <pc:docMk/>
            <pc:sldMk cId="2439271329" sldId="257"/>
            <ac:grpSpMk id="28" creationId="{BE218F5E-364C-4EC4-B68E-506988B7820B}"/>
          </ac:grpSpMkLst>
        </pc:grpChg>
        <pc:picChg chg="del">
          <ac:chgData name="Forsythe, Amy" userId="e75525f9-30b2-469d-83af-662c06c3034f" providerId="ADAL" clId="{BBEF49D5-227B-4B24-9D21-8AE4205359EF}" dt="2022-02-11T16:45:25.831" v="14" actId="478"/>
          <ac:picMkLst>
            <pc:docMk/>
            <pc:sldMk cId="2439271329" sldId="257"/>
            <ac:picMk id="4" creationId="{6993BCF4-51EC-411F-92CA-10A6FC966EA5}"/>
          </ac:picMkLst>
        </pc:picChg>
        <pc:picChg chg="add mod">
          <ac:chgData name="Forsythe, Amy" userId="e75525f9-30b2-469d-83af-662c06c3034f" providerId="ADAL" clId="{BBEF49D5-227B-4B24-9D21-8AE4205359EF}" dt="2022-02-11T16:45:37.127" v="17" actId="1076"/>
          <ac:picMkLst>
            <pc:docMk/>
            <pc:sldMk cId="2439271329" sldId="257"/>
            <ac:picMk id="31" creationId="{D6587F11-2F5E-4A28-B48A-2345D07F961D}"/>
          </ac:picMkLst>
        </pc:picChg>
      </pc:sldChg>
      <pc:sldChg chg="addSp delSp modSp">
        <pc:chgData name="Forsythe, Amy" userId="e75525f9-30b2-469d-83af-662c06c3034f" providerId="ADAL" clId="{BBEF49D5-227B-4B24-9D21-8AE4205359EF}" dt="2022-02-11T19:01:45.248" v="87" actId="478"/>
        <pc:sldMkLst>
          <pc:docMk/>
          <pc:sldMk cId="1033380430" sldId="258"/>
        </pc:sldMkLst>
        <pc:spChg chg="mod">
          <ac:chgData name="Forsythe, Amy" userId="e75525f9-30b2-469d-83af-662c06c3034f" providerId="ADAL" clId="{BBEF49D5-227B-4B24-9D21-8AE4205359EF}" dt="2022-02-11T16:46:35.692" v="29" actId="207"/>
          <ac:spMkLst>
            <pc:docMk/>
            <pc:sldMk cId="1033380430" sldId="258"/>
            <ac:spMk id="6" creationId="{8256A38C-8C57-4C85-8343-D2C44D4A53D2}"/>
          </ac:spMkLst>
        </pc:spChg>
        <pc:spChg chg="mod">
          <ac:chgData name="Forsythe, Amy" userId="e75525f9-30b2-469d-83af-662c06c3034f" providerId="ADAL" clId="{BBEF49D5-227B-4B24-9D21-8AE4205359EF}" dt="2022-02-11T16:47:21.357" v="38" actId="207"/>
          <ac:spMkLst>
            <pc:docMk/>
            <pc:sldMk cId="1033380430" sldId="258"/>
            <ac:spMk id="12" creationId="{81696591-8D92-C94B-A4A6-66C98501124B}"/>
          </ac:spMkLst>
        </pc:spChg>
        <pc:spChg chg="mod">
          <ac:chgData name="Forsythe, Amy" userId="e75525f9-30b2-469d-83af-662c06c3034f" providerId="ADAL" clId="{BBEF49D5-227B-4B24-9D21-8AE4205359EF}" dt="2022-02-11T16:47:32.565" v="40" actId="207"/>
          <ac:spMkLst>
            <pc:docMk/>
            <pc:sldMk cId="1033380430" sldId="258"/>
            <ac:spMk id="14" creationId="{2ED5DE17-86B0-B54E-8033-728CB4BC23C3}"/>
          </ac:spMkLst>
        </pc:spChg>
        <pc:spChg chg="mod">
          <ac:chgData name="Forsythe, Amy" userId="e75525f9-30b2-469d-83af-662c06c3034f" providerId="ADAL" clId="{BBEF49D5-227B-4B24-9D21-8AE4205359EF}" dt="2022-02-11T16:47:28.880" v="39" actId="207"/>
          <ac:spMkLst>
            <pc:docMk/>
            <pc:sldMk cId="1033380430" sldId="258"/>
            <ac:spMk id="15" creationId="{B1E756BE-7DF0-1841-B631-91549ACFA0B2}"/>
          </ac:spMkLst>
        </pc:spChg>
        <pc:spChg chg="mod">
          <ac:chgData name="Forsythe, Amy" userId="e75525f9-30b2-469d-83af-662c06c3034f" providerId="ADAL" clId="{BBEF49D5-227B-4B24-9D21-8AE4205359EF}" dt="2022-02-11T16:47:35.443" v="41" actId="207"/>
          <ac:spMkLst>
            <pc:docMk/>
            <pc:sldMk cId="1033380430" sldId="258"/>
            <ac:spMk id="21" creationId="{ABEA6E7B-1283-454E-809B-4C1023AFC312}"/>
          </ac:spMkLst>
        </pc:spChg>
        <pc:spChg chg="mod">
          <ac:chgData name="Forsythe, Amy" userId="e75525f9-30b2-469d-83af-662c06c3034f" providerId="ADAL" clId="{BBEF49D5-227B-4B24-9D21-8AE4205359EF}" dt="2022-02-11T16:47:38.762" v="42" actId="207"/>
          <ac:spMkLst>
            <pc:docMk/>
            <pc:sldMk cId="1033380430" sldId="258"/>
            <ac:spMk id="24" creationId="{4E550C30-394D-D846-9FE0-BF7774265619}"/>
          </ac:spMkLst>
        </pc:spChg>
        <pc:spChg chg="del mod topLvl">
          <ac:chgData name="Forsythe, Amy" userId="e75525f9-30b2-469d-83af-662c06c3034f" providerId="ADAL" clId="{BBEF49D5-227B-4B24-9D21-8AE4205359EF}" dt="2022-02-11T19:01:45.248" v="87" actId="478"/>
          <ac:spMkLst>
            <pc:docMk/>
            <pc:sldMk cId="1033380430" sldId="258"/>
            <ac:spMk id="29" creationId="{F8041EBD-375D-4389-92A6-256F641C28BB}"/>
          </ac:spMkLst>
        </pc:spChg>
        <pc:grpChg chg="del">
          <ac:chgData name="Forsythe, Amy" userId="e75525f9-30b2-469d-83af-662c06c3034f" providerId="ADAL" clId="{BBEF49D5-227B-4B24-9D21-8AE4205359EF}" dt="2022-02-11T19:01:43.099" v="86" actId="478"/>
          <ac:grpSpMkLst>
            <pc:docMk/>
            <pc:sldMk cId="1033380430" sldId="258"/>
            <ac:grpSpMk id="28" creationId="{21BB8A39-84FC-428C-BB75-B230B9A05EFE}"/>
          </ac:grpSpMkLst>
        </pc:grpChg>
        <pc:picChg chg="add mod">
          <ac:chgData name="Forsythe, Amy" userId="e75525f9-30b2-469d-83af-662c06c3034f" providerId="ADAL" clId="{BBEF49D5-227B-4B24-9D21-8AE4205359EF}" dt="2022-02-11T19:01:37.768" v="84" actId="1076"/>
          <ac:picMkLst>
            <pc:docMk/>
            <pc:sldMk cId="1033380430" sldId="258"/>
            <ac:picMk id="4" creationId="{A0AACE89-7E28-4505-8CBC-48B4CE1AE179}"/>
          </ac:picMkLst>
        </pc:picChg>
        <pc:picChg chg="del mod">
          <ac:chgData name="Forsythe, Amy" userId="e75525f9-30b2-469d-83af-662c06c3034f" providerId="ADAL" clId="{BBEF49D5-227B-4B24-9D21-8AE4205359EF}" dt="2022-02-11T16:46:40.838" v="31" actId="478"/>
          <ac:picMkLst>
            <pc:docMk/>
            <pc:sldMk cId="1033380430" sldId="258"/>
            <ac:picMk id="5" creationId="{4FA658F6-6B36-4E17-88C2-FD2B87BE0C89}"/>
          </ac:picMkLst>
        </pc:picChg>
        <pc:picChg chg="del topLvl">
          <ac:chgData name="Forsythe, Amy" userId="e75525f9-30b2-469d-83af-662c06c3034f" providerId="ADAL" clId="{BBEF49D5-227B-4B24-9D21-8AE4205359EF}" dt="2022-02-11T19:01:43.099" v="86" actId="478"/>
          <ac:picMkLst>
            <pc:docMk/>
            <pc:sldMk cId="1033380430" sldId="258"/>
            <ac:picMk id="30" creationId="{3F643FD0-0A61-47FD-9650-BF0466DA7136}"/>
          </ac:picMkLst>
        </pc:picChg>
        <pc:picChg chg="add del mod">
          <ac:chgData name="Forsythe, Amy" userId="e75525f9-30b2-469d-83af-662c06c3034f" providerId="ADAL" clId="{BBEF49D5-227B-4B24-9D21-8AE4205359EF}" dt="2022-02-11T19:01:27.711" v="79" actId="478"/>
          <ac:picMkLst>
            <pc:docMk/>
            <pc:sldMk cId="1033380430" sldId="258"/>
            <ac:picMk id="31" creationId="{2739275F-95C5-4AA6-BB48-513600A4F559}"/>
          </ac:picMkLst>
        </pc:picChg>
        <pc:picChg chg="add mod">
          <ac:chgData name="Forsythe, Amy" userId="e75525f9-30b2-469d-83af-662c06c3034f" providerId="ADAL" clId="{BBEF49D5-227B-4B24-9D21-8AE4205359EF}" dt="2022-02-11T16:47:10.033" v="37" actId="1076"/>
          <ac:picMkLst>
            <pc:docMk/>
            <pc:sldMk cId="1033380430" sldId="258"/>
            <ac:picMk id="32" creationId="{96D163CB-6946-4165-881D-FBF7E9D8AA8B}"/>
          </ac:picMkLst>
        </pc:picChg>
      </pc:sldChg>
      <pc:sldChg chg="addSp delSp modSp">
        <pc:chgData name="Forsythe, Amy" userId="e75525f9-30b2-469d-83af-662c06c3034f" providerId="ADAL" clId="{BBEF49D5-227B-4B24-9D21-8AE4205359EF}" dt="2022-02-11T19:01:47.406" v="88" actId="478"/>
        <pc:sldMkLst>
          <pc:docMk/>
          <pc:sldMk cId="3427644046" sldId="259"/>
        </pc:sldMkLst>
        <pc:spChg chg="add del mod">
          <ac:chgData name="Forsythe, Amy" userId="e75525f9-30b2-469d-83af-662c06c3034f" providerId="ADAL" clId="{BBEF49D5-227B-4B24-9D21-8AE4205359EF}" dt="2022-02-11T16:48:36.881" v="55" actId="478"/>
          <ac:spMkLst>
            <pc:docMk/>
            <pc:sldMk cId="3427644046" sldId="259"/>
            <ac:spMk id="2" creationId="{94E6D1E6-C23B-4E62-BE0F-3DEF9424560A}"/>
          </ac:spMkLst>
        </pc:spChg>
        <pc:spChg chg="mod">
          <ac:chgData name="Forsythe, Amy" userId="e75525f9-30b2-469d-83af-662c06c3034f" providerId="ADAL" clId="{BBEF49D5-227B-4B24-9D21-8AE4205359EF}" dt="2022-02-11T16:49:46.986" v="67" actId="208"/>
          <ac:spMkLst>
            <pc:docMk/>
            <pc:sldMk cId="3427644046" sldId="259"/>
            <ac:spMk id="3" creationId="{45614669-973B-483A-A4B6-886B301EC012}"/>
          </ac:spMkLst>
        </pc:spChg>
        <pc:spChg chg="mod">
          <ac:chgData name="Forsythe, Amy" userId="e75525f9-30b2-469d-83af-662c06c3034f" providerId="ADAL" clId="{BBEF49D5-227B-4B24-9D21-8AE4205359EF}" dt="2022-02-11T16:48:28.624" v="53" actId="207"/>
          <ac:spMkLst>
            <pc:docMk/>
            <pc:sldMk cId="3427644046" sldId="259"/>
            <ac:spMk id="7" creationId="{09AFF728-8F9D-4A8E-83A6-4E379CA222A6}"/>
          </ac:spMkLst>
        </pc:spChg>
        <pc:spChg chg="mod">
          <ac:chgData name="Forsythe, Amy" userId="e75525f9-30b2-469d-83af-662c06c3034f" providerId="ADAL" clId="{BBEF49D5-227B-4B24-9D21-8AE4205359EF}" dt="2022-02-11T16:49:13.332" v="62" actId="207"/>
          <ac:spMkLst>
            <pc:docMk/>
            <pc:sldMk cId="3427644046" sldId="259"/>
            <ac:spMk id="12" creationId="{81696591-8D92-C94B-A4A6-66C98501124B}"/>
          </ac:spMkLst>
        </pc:spChg>
        <pc:spChg chg="mod">
          <ac:chgData name="Forsythe, Amy" userId="e75525f9-30b2-469d-83af-662c06c3034f" providerId="ADAL" clId="{BBEF49D5-227B-4B24-9D21-8AE4205359EF}" dt="2022-02-11T16:49:21.025" v="63" actId="207"/>
          <ac:spMkLst>
            <pc:docMk/>
            <pc:sldMk cId="3427644046" sldId="259"/>
            <ac:spMk id="14" creationId="{2ED5DE17-86B0-B54E-8033-728CB4BC23C3}"/>
          </ac:spMkLst>
        </pc:spChg>
        <pc:spChg chg="mod">
          <ac:chgData name="Forsythe, Amy" userId="e75525f9-30b2-469d-83af-662c06c3034f" providerId="ADAL" clId="{BBEF49D5-227B-4B24-9D21-8AE4205359EF}" dt="2022-02-11T16:49:42.006" v="66" actId="207"/>
          <ac:spMkLst>
            <pc:docMk/>
            <pc:sldMk cId="3427644046" sldId="259"/>
            <ac:spMk id="15" creationId="{B1E756BE-7DF0-1841-B631-91549ACFA0B2}"/>
          </ac:spMkLst>
        </pc:spChg>
        <pc:spChg chg="mod">
          <ac:chgData name="Forsythe, Amy" userId="e75525f9-30b2-469d-83af-662c06c3034f" providerId="ADAL" clId="{BBEF49D5-227B-4B24-9D21-8AE4205359EF}" dt="2022-02-11T16:49:25.420" v="64" actId="207"/>
          <ac:spMkLst>
            <pc:docMk/>
            <pc:sldMk cId="3427644046" sldId="259"/>
            <ac:spMk id="21" creationId="{ABEA6E7B-1283-454E-809B-4C1023AFC312}"/>
          </ac:spMkLst>
        </pc:spChg>
        <pc:spChg chg="mod">
          <ac:chgData name="Forsythe, Amy" userId="e75525f9-30b2-469d-83af-662c06c3034f" providerId="ADAL" clId="{BBEF49D5-227B-4B24-9D21-8AE4205359EF}" dt="2022-02-11T16:49:30.302" v="65" actId="207"/>
          <ac:spMkLst>
            <pc:docMk/>
            <pc:sldMk cId="3427644046" sldId="259"/>
            <ac:spMk id="24" creationId="{4E550C30-394D-D846-9FE0-BF7774265619}"/>
          </ac:spMkLst>
        </pc:spChg>
        <pc:spChg chg="mod">
          <ac:chgData name="Forsythe, Amy" userId="e75525f9-30b2-469d-83af-662c06c3034f" providerId="ADAL" clId="{BBEF49D5-227B-4B24-9D21-8AE4205359EF}" dt="2022-02-11T16:48:52.790" v="60" actId="207"/>
          <ac:spMkLst>
            <pc:docMk/>
            <pc:sldMk cId="3427644046" sldId="259"/>
            <ac:spMk id="27" creationId="{6C63C6E1-743D-4304-B1F0-A65E1F80AF81}"/>
          </ac:spMkLst>
        </pc:spChg>
        <pc:grpChg chg="del">
          <ac:chgData name="Forsythe, Amy" userId="e75525f9-30b2-469d-83af-662c06c3034f" providerId="ADAL" clId="{BBEF49D5-227B-4B24-9D21-8AE4205359EF}" dt="2022-02-11T19:01:47.406" v="88" actId="478"/>
          <ac:grpSpMkLst>
            <pc:docMk/>
            <pc:sldMk cId="3427644046" sldId="259"/>
            <ac:grpSpMk id="28" creationId="{2E036920-0782-4A27-8266-08E0FF7A87A2}"/>
          </ac:grpSpMkLst>
        </pc:grpChg>
        <pc:picChg chg="del">
          <ac:chgData name="Forsythe, Amy" userId="e75525f9-30b2-469d-83af-662c06c3034f" providerId="ADAL" clId="{BBEF49D5-227B-4B24-9D21-8AE4205359EF}" dt="2022-02-11T16:47:52.898" v="43" actId="478"/>
          <ac:picMkLst>
            <pc:docMk/>
            <pc:sldMk cId="3427644046" sldId="259"/>
            <ac:picMk id="4" creationId="{2D22490E-6F87-4148-8161-1966CC2A5C6F}"/>
          </ac:picMkLst>
        </pc:picChg>
        <pc:picChg chg="add mod">
          <ac:chgData name="Forsythe, Amy" userId="e75525f9-30b2-469d-83af-662c06c3034f" providerId="ADAL" clId="{BBEF49D5-227B-4B24-9D21-8AE4205359EF}" dt="2022-02-11T16:49:50.957" v="68" actId="208"/>
          <ac:picMkLst>
            <pc:docMk/>
            <pc:sldMk cId="3427644046" sldId="259"/>
            <ac:picMk id="31" creationId="{9026A27E-47BA-4C20-8EF1-A24B1FE2AC1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11F-D72B-1741-9C7F-2950B2F1A47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EF61-A7C5-F140-88E0-99A3E9165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75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11F-D72B-1741-9C7F-2950B2F1A47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EF61-A7C5-F140-88E0-99A3E9165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3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11F-D72B-1741-9C7F-2950B2F1A47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EF61-A7C5-F140-88E0-99A3E9165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2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11F-D72B-1741-9C7F-2950B2F1A47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EF61-A7C5-F140-88E0-99A3E9165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4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11F-D72B-1741-9C7F-2950B2F1A47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EF61-A7C5-F140-88E0-99A3E9165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9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11F-D72B-1741-9C7F-2950B2F1A47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EF61-A7C5-F140-88E0-99A3E9165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33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11F-D72B-1741-9C7F-2950B2F1A47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EF61-A7C5-F140-88E0-99A3E9165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1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11F-D72B-1741-9C7F-2950B2F1A47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EF61-A7C5-F140-88E0-99A3E9165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70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11F-D72B-1741-9C7F-2950B2F1A47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EF61-A7C5-F140-88E0-99A3E9165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93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11F-D72B-1741-9C7F-2950B2F1A47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EF61-A7C5-F140-88E0-99A3E9165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4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11F-D72B-1741-9C7F-2950B2F1A47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EF61-A7C5-F140-88E0-99A3E9165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52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A711F-D72B-1741-9C7F-2950B2F1A47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9EF61-A7C5-F140-88E0-99A3E9165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9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5879E5-F9E3-49BA-86FF-32F6EB31F3E6}"/>
              </a:ext>
            </a:extLst>
          </p:cNvPr>
          <p:cNvSpPr/>
          <p:nvPr/>
        </p:nvSpPr>
        <p:spPr>
          <a:xfrm>
            <a:off x="0" y="8079869"/>
            <a:ext cx="7772400" cy="1978531"/>
          </a:xfrm>
          <a:prstGeom prst="rect">
            <a:avLst/>
          </a:prstGeom>
          <a:solidFill>
            <a:srgbClr val="87C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EADD5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614669-973B-483A-A4B6-886B301EC012}"/>
              </a:ext>
            </a:extLst>
          </p:cNvPr>
          <p:cNvSpPr/>
          <p:nvPr/>
        </p:nvSpPr>
        <p:spPr>
          <a:xfrm>
            <a:off x="661897" y="2164760"/>
            <a:ext cx="6509084" cy="7542527"/>
          </a:xfrm>
          <a:prstGeom prst="rect">
            <a:avLst/>
          </a:prstGeom>
          <a:solidFill>
            <a:schemeClr val="bg1"/>
          </a:solidFill>
          <a:ln w="57150">
            <a:solidFill>
              <a:srgbClr val="E645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03F12F-BC30-EC43-91FE-26F2E220785A}"/>
              </a:ext>
            </a:extLst>
          </p:cNvPr>
          <p:cNvSpPr txBox="1"/>
          <p:nvPr/>
        </p:nvSpPr>
        <p:spPr>
          <a:xfrm>
            <a:off x="1002511" y="4057215"/>
            <a:ext cx="2905433" cy="397031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ED0008B-6666-D84B-AD76-684647BFF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5599" y="76082"/>
            <a:ext cx="1188838" cy="118883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1696591-8D92-C94B-A4A6-66C98501124B}"/>
              </a:ext>
            </a:extLst>
          </p:cNvPr>
          <p:cNvSpPr txBox="1"/>
          <p:nvPr/>
        </p:nvSpPr>
        <p:spPr>
          <a:xfrm>
            <a:off x="4118703" y="2178783"/>
            <a:ext cx="299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E60A06"/>
                </a:solidFill>
              </a:rPr>
              <a:t>CARRYOUT &amp; </a:t>
            </a:r>
            <a:br>
              <a:rPr lang="en-US" sz="3200" b="1" dirty="0">
                <a:solidFill>
                  <a:srgbClr val="E60A06"/>
                </a:solidFill>
              </a:rPr>
            </a:br>
            <a:r>
              <a:rPr lang="en-US" sz="3200" b="1" dirty="0">
                <a:solidFill>
                  <a:srgbClr val="E60A06"/>
                </a:solidFill>
              </a:rPr>
              <a:t>DELIVERY MENU</a:t>
            </a:r>
            <a:endParaRPr lang="en-US" sz="3200" dirty="0">
              <a:solidFill>
                <a:srgbClr val="E60A06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D5DE17-86B0-B54E-8033-728CB4BC23C3}"/>
              </a:ext>
            </a:extLst>
          </p:cNvPr>
          <p:cNvSpPr txBox="1"/>
          <p:nvPr/>
        </p:nvSpPr>
        <p:spPr>
          <a:xfrm>
            <a:off x="1002511" y="3582424"/>
            <a:ext cx="267462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E64535"/>
                </a:solidFill>
              </a:rPr>
              <a:t>APPETIZERS</a:t>
            </a:r>
            <a:endParaRPr lang="en-US" sz="2000" dirty="0">
              <a:solidFill>
                <a:srgbClr val="E64535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1E756BE-7DF0-1841-B631-91549ACFA0B2}"/>
              </a:ext>
            </a:extLst>
          </p:cNvPr>
          <p:cNvSpPr txBox="1"/>
          <p:nvPr/>
        </p:nvSpPr>
        <p:spPr>
          <a:xfrm>
            <a:off x="4059709" y="3331150"/>
            <a:ext cx="2674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E64535"/>
                </a:solidFill>
              </a:rPr>
              <a:t>ENTRÉES</a:t>
            </a:r>
            <a:endParaRPr lang="en-US" sz="2000" dirty="0">
              <a:solidFill>
                <a:srgbClr val="E64535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C5EB146-58E9-614A-9397-5D675A9823C9}"/>
              </a:ext>
            </a:extLst>
          </p:cNvPr>
          <p:cNvCxnSpPr/>
          <p:nvPr/>
        </p:nvCxnSpPr>
        <p:spPr>
          <a:xfrm>
            <a:off x="977888" y="3982534"/>
            <a:ext cx="26992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154AB73-C8F7-1B46-9B62-5EEDE804E3A5}"/>
              </a:ext>
            </a:extLst>
          </p:cNvPr>
          <p:cNvCxnSpPr/>
          <p:nvPr/>
        </p:nvCxnSpPr>
        <p:spPr>
          <a:xfrm>
            <a:off x="4021014" y="3791977"/>
            <a:ext cx="26992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E736574-8A4E-0E4B-AC6A-33119621F3D2}"/>
              </a:ext>
            </a:extLst>
          </p:cNvPr>
          <p:cNvSpPr txBox="1"/>
          <p:nvPr/>
        </p:nvSpPr>
        <p:spPr>
          <a:xfrm>
            <a:off x="1002511" y="8533260"/>
            <a:ext cx="2905433" cy="46166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SIDE • SIDE •  SIDE •  SIDE •  SIDE •  </a:t>
            </a:r>
            <a:br>
              <a:rPr lang="en-US" sz="1200" b="1" dirty="0"/>
            </a:br>
            <a:r>
              <a:rPr lang="en-US" sz="1200" b="1" dirty="0"/>
              <a:t>SIDE • SIDE •  SIDE •  SIDE   </a:t>
            </a:r>
            <a:endParaRPr lang="en-US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EA6E7B-1283-454E-809B-4C1023AFC312}"/>
              </a:ext>
            </a:extLst>
          </p:cNvPr>
          <p:cNvSpPr txBox="1"/>
          <p:nvPr/>
        </p:nvSpPr>
        <p:spPr>
          <a:xfrm>
            <a:off x="1002511" y="8058469"/>
            <a:ext cx="2674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E64535"/>
                </a:solidFill>
              </a:rPr>
              <a:t>SIDES</a:t>
            </a:r>
            <a:endParaRPr lang="en-US" sz="2000" dirty="0">
              <a:solidFill>
                <a:srgbClr val="E64535"/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94BED29-AF50-4C44-B39D-EA32A08E14FB}"/>
              </a:ext>
            </a:extLst>
          </p:cNvPr>
          <p:cNvCxnSpPr/>
          <p:nvPr/>
        </p:nvCxnSpPr>
        <p:spPr>
          <a:xfrm>
            <a:off x="977888" y="8458579"/>
            <a:ext cx="26992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15B78CB-1E45-0F41-A228-FC3674CC286B}"/>
              </a:ext>
            </a:extLst>
          </p:cNvPr>
          <p:cNvSpPr txBox="1"/>
          <p:nvPr/>
        </p:nvSpPr>
        <p:spPr>
          <a:xfrm>
            <a:off x="4104631" y="3866658"/>
            <a:ext cx="2905433" cy="34163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E550C30-394D-D846-9FE0-BF7774265619}"/>
              </a:ext>
            </a:extLst>
          </p:cNvPr>
          <p:cNvSpPr txBox="1"/>
          <p:nvPr/>
        </p:nvSpPr>
        <p:spPr>
          <a:xfrm>
            <a:off x="4087220" y="7151558"/>
            <a:ext cx="2674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E64535"/>
                </a:solidFill>
              </a:rPr>
              <a:t>DESSERTS</a:t>
            </a:r>
            <a:endParaRPr lang="en-US" sz="2000" dirty="0">
              <a:solidFill>
                <a:srgbClr val="E64535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75A6BC3-DF9C-E042-B546-43BA260ED30A}"/>
              </a:ext>
            </a:extLst>
          </p:cNvPr>
          <p:cNvCxnSpPr/>
          <p:nvPr/>
        </p:nvCxnSpPr>
        <p:spPr>
          <a:xfrm>
            <a:off x="4035086" y="7577178"/>
            <a:ext cx="26992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5209AD6-0DD7-634F-8181-65D2E07C19ED}"/>
              </a:ext>
            </a:extLst>
          </p:cNvPr>
          <p:cNvSpPr txBox="1"/>
          <p:nvPr/>
        </p:nvSpPr>
        <p:spPr>
          <a:xfrm>
            <a:off x="4118703" y="7651859"/>
            <a:ext cx="2905433" cy="193899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030DBC-FF40-F24E-9DE4-D9C682F06AD0}"/>
              </a:ext>
            </a:extLst>
          </p:cNvPr>
          <p:cNvSpPr/>
          <p:nvPr/>
        </p:nvSpPr>
        <p:spPr>
          <a:xfrm>
            <a:off x="2947393" y="9324940"/>
            <a:ext cx="40767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Footer description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B019D1B-36CE-4257-ACCF-E9C8CE4013AE}"/>
              </a:ext>
            </a:extLst>
          </p:cNvPr>
          <p:cNvSpPr txBox="1"/>
          <p:nvPr/>
        </p:nvSpPr>
        <p:spPr>
          <a:xfrm>
            <a:off x="4229556" y="1169795"/>
            <a:ext cx="277009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US" sz="1600" b="1" dirty="0">
                <a:solidFill>
                  <a:srgbClr val="1A1915"/>
                </a:solidFill>
              </a:rPr>
              <a:t>Address</a:t>
            </a:r>
          </a:p>
          <a:p>
            <a:pPr algn="ctr" fontAlgn="ctr"/>
            <a:r>
              <a:rPr lang="en-US" sz="1600" b="1" dirty="0">
                <a:solidFill>
                  <a:srgbClr val="1A1915"/>
                </a:solidFill>
              </a:rPr>
              <a:t>City, State  00000</a:t>
            </a:r>
            <a:br>
              <a:rPr lang="en-US" sz="1600" b="1" dirty="0">
                <a:solidFill>
                  <a:srgbClr val="1A1915"/>
                </a:solidFill>
              </a:rPr>
            </a:br>
            <a:r>
              <a:rPr lang="en-US" sz="2000" b="1" dirty="0">
                <a:solidFill>
                  <a:srgbClr val="1A1915"/>
                </a:solidFill>
              </a:rPr>
              <a:t>(000) 000-0000</a:t>
            </a:r>
            <a:endParaRPr lang="en-US" sz="2000" b="1" i="1" dirty="0">
              <a:solidFill>
                <a:srgbClr val="1A1915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FAECD8C-DC4F-475C-B7CA-3F7FC7C9A92C}"/>
              </a:ext>
            </a:extLst>
          </p:cNvPr>
          <p:cNvSpPr/>
          <p:nvPr/>
        </p:nvSpPr>
        <p:spPr>
          <a:xfrm>
            <a:off x="442756" y="279955"/>
            <a:ext cx="3074528" cy="305119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E0675338-80F7-451A-B0DD-9D76A98FAC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56" y="205275"/>
            <a:ext cx="3135830" cy="311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197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5879E5-F9E3-49BA-86FF-32F6EB31F3E6}"/>
              </a:ext>
            </a:extLst>
          </p:cNvPr>
          <p:cNvSpPr/>
          <p:nvPr/>
        </p:nvSpPr>
        <p:spPr>
          <a:xfrm>
            <a:off x="0" y="8079869"/>
            <a:ext cx="7772400" cy="1978531"/>
          </a:xfrm>
          <a:prstGeom prst="rect">
            <a:avLst/>
          </a:prstGeom>
          <a:solidFill>
            <a:srgbClr val="FF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EADD5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614669-973B-483A-A4B6-886B301EC012}"/>
              </a:ext>
            </a:extLst>
          </p:cNvPr>
          <p:cNvSpPr/>
          <p:nvPr/>
        </p:nvSpPr>
        <p:spPr>
          <a:xfrm>
            <a:off x="661897" y="2330106"/>
            <a:ext cx="6509084" cy="7377181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03F12F-BC30-EC43-91FE-26F2E220785A}"/>
              </a:ext>
            </a:extLst>
          </p:cNvPr>
          <p:cNvSpPr txBox="1"/>
          <p:nvPr/>
        </p:nvSpPr>
        <p:spPr>
          <a:xfrm>
            <a:off x="1002511" y="4057215"/>
            <a:ext cx="2905433" cy="397031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ED0008B-6666-D84B-AD76-684647BFF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672" y="-21541"/>
            <a:ext cx="1414543" cy="141454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1696591-8D92-C94B-A4A6-66C98501124B}"/>
              </a:ext>
            </a:extLst>
          </p:cNvPr>
          <p:cNvSpPr txBox="1"/>
          <p:nvPr/>
        </p:nvSpPr>
        <p:spPr>
          <a:xfrm>
            <a:off x="1010924" y="2564019"/>
            <a:ext cx="5999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CA600"/>
                </a:solidFill>
              </a:rPr>
              <a:t>CARRYOUT &amp; DELIVERY MENU</a:t>
            </a:r>
            <a:endParaRPr lang="en-US" sz="3200" dirty="0">
              <a:solidFill>
                <a:srgbClr val="7CA6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D5DE17-86B0-B54E-8033-728CB4BC23C3}"/>
              </a:ext>
            </a:extLst>
          </p:cNvPr>
          <p:cNvSpPr txBox="1"/>
          <p:nvPr/>
        </p:nvSpPr>
        <p:spPr>
          <a:xfrm>
            <a:off x="1002511" y="3582424"/>
            <a:ext cx="267462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E60A06"/>
                </a:solidFill>
              </a:rPr>
              <a:t>APPETIZERS</a:t>
            </a:r>
            <a:endParaRPr lang="en-US" sz="2000" dirty="0">
              <a:solidFill>
                <a:srgbClr val="E60A0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1E756BE-7DF0-1841-B631-91549ACFA0B2}"/>
              </a:ext>
            </a:extLst>
          </p:cNvPr>
          <p:cNvSpPr txBox="1"/>
          <p:nvPr/>
        </p:nvSpPr>
        <p:spPr>
          <a:xfrm>
            <a:off x="4059709" y="3331150"/>
            <a:ext cx="2674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E60A06"/>
                </a:solidFill>
              </a:rPr>
              <a:t>ENTRÉES</a:t>
            </a:r>
            <a:endParaRPr lang="en-US" sz="2000" dirty="0">
              <a:solidFill>
                <a:srgbClr val="E60A06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C5EB146-58E9-614A-9397-5D675A9823C9}"/>
              </a:ext>
            </a:extLst>
          </p:cNvPr>
          <p:cNvCxnSpPr/>
          <p:nvPr/>
        </p:nvCxnSpPr>
        <p:spPr>
          <a:xfrm>
            <a:off x="977888" y="3982534"/>
            <a:ext cx="26992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154AB73-C8F7-1B46-9B62-5EEDE804E3A5}"/>
              </a:ext>
            </a:extLst>
          </p:cNvPr>
          <p:cNvCxnSpPr/>
          <p:nvPr/>
        </p:nvCxnSpPr>
        <p:spPr>
          <a:xfrm>
            <a:off x="4021014" y="3791977"/>
            <a:ext cx="26992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E736574-8A4E-0E4B-AC6A-33119621F3D2}"/>
              </a:ext>
            </a:extLst>
          </p:cNvPr>
          <p:cNvSpPr txBox="1"/>
          <p:nvPr/>
        </p:nvSpPr>
        <p:spPr>
          <a:xfrm>
            <a:off x="1002511" y="8533260"/>
            <a:ext cx="2905433" cy="46166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SIDE • SIDE •  SIDE •  SIDE •  SIDE •  </a:t>
            </a:r>
            <a:br>
              <a:rPr lang="en-US" sz="1200" b="1" dirty="0"/>
            </a:br>
            <a:r>
              <a:rPr lang="en-US" sz="1200" b="1" dirty="0"/>
              <a:t>SIDE • SIDE •  SIDE •  SIDE   </a:t>
            </a:r>
            <a:endParaRPr lang="en-US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EA6E7B-1283-454E-809B-4C1023AFC312}"/>
              </a:ext>
            </a:extLst>
          </p:cNvPr>
          <p:cNvSpPr txBox="1"/>
          <p:nvPr/>
        </p:nvSpPr>
        <p:spPr>
          <a:xfrm>
            <a:off x="1002511" y="8058469"/>
            <a:ext cx="2674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E60A06"/>
                </a:solidFill>
              </a:rPr>
              <a:t>SIDES</a:t>
            </a:r>
            <a:endParaRPr lang="en-US" sz="2000" dirty="0">
              <a:solidFill>
                <a:srgbClr val="E60A06"/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94BED29-AF50-4C44-B39D-EA32A08E14FB}"/>
              </a:ext>
            </a:extLst>
          </p:cNvPr>
          <p:cNvCxnSpPr/>
          <p:nvPr/>
        </p:nvCxnSpPr>
        <p:spPr>
          <a:xfrm>
            <a:off x="977888" y="8458579"/>
            <a:ext cx="26992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15B78CB-1E45-0F41-A228-FC3674CC286B}"/>
              </a:ext>
            </a:extLst>
          </p:cNvPr>
          <p:cNvSpPr txBox="1"/>
          <p:nvPr/>
        </p:nvSpPr>
        <p:spPr>
          <a:xfrm>
            <a:off x="4104631" y="3866658"/>
            <a:ext cx="2905433" cy="34163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E550C30-394D-D846-9FE0-BF7774265619}"/>
              </a:ext>
            </a:extLst>
          </p:cNvPr>
          <p:cNvSpPr txBox="1"/>
          <p:nvPr/>
        </p:nvSpPr>
        <p:spPr>
          <a:xfrm>
            <a:off x="4087220" y="7151558"/>
            <a:ext cx="2674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E60A06"/>
                </a:solidFill>
              </a:rPr>
              <a:t>DESSERTS</a:t>
            </a:r>
            <a:endParaRPr lang="en-US" sz="2000" dirty="0">
              <a:solidFill>
                <a:srgbClr val="E60A06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75A6BC3-DF9C-E042-B546-43BA260ED30A}"/>
              </a:ext>
            </a:extLst>
          </p:cNvPr>
          <p:cNvCxnSpPr/>
          <p:nvPr/>
        </p:nvCxnSpPr>
        <p:spPr>
          <a:xfrm>
            <a:off x="4035086" y="7577178"/>
            <a:ext cx="26992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5209AD6-0DD7-634F-8181-65D2E07C19ED}"/>
              </a:ext>
            </a:extLst>
          </p:cNvPr>
          <p:cNvSpPr txBox="1"/>
          <p:nvPr/>
        </p:nvSpPr>
        <p:spPr>
          <a:xfrm>
            <a:off x="4118703" y="7651859"/>
            <a:ext cx="2905433" cy="193899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030DBC-FF40-F24E-9DE4-D9C682F06AD0}"/>
              </a:ext>
            </a:extLst>
          </p:cNvPr>
          <p:cNvSpPr/>
          <p:nvPr/>
        </p:nvSpPr>
        <p:spPr>
          <a:xfrm>
            <a:off x="2888333" y="9280555"/>
            <a:ext cx="39094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Footer description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822A545-901A-4C4A-B19A-7AEE809D1A22}"/>
              </a:ext>
            </a:extLst>
          </p:cNvPr>
          <p:cNvSpPr txBox="1"/>
          <p:nvPr/>
        </p:nvSpPr>
        <p:spPr>
          <a:xfrm>
            <a:off x="661897" y="1125938"/>
            <a:ext cx="277009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US" sz="1600" b="1" dirty="0">
                <a:solidFill>
                  <a:srgbClr val="1A1915"/>
                </a:solidFill>
              </a:rPr>
              <a:t>Address</a:t>
            </a:r>
          </a:p>
          <a:p>
            <a:pPr algn="ctr" fontAlgn="ctr"/>
            <a:r>
              <a:rPr lang="en-US" sz="1600" b="1" dirty="0">
                <a:solidFill>
                  <a:srgbClr val="1A1915"/>
                </a:solidFill>
              </a:rPr>
              <a:t>City, State  00000</a:t>
            </a:r>
            <a:br>
              <a:rPr lang="en-US" sz="1600" b="1" dirty="0">
                <a:solidFill>
                  <a:srgbClr val="1A1915"/>
                </a:solidFill>
              </a:rPr>
            </a:br>
            <a:r>
              <a:rPr lang="en-US" sz="2000" b="1" dirty="0">
                <a:solidFill>
                  <a:srgbClr val="1A1915"/>
                </a:solidFill>
              </a:rPr>
              <a:t>(000) 000-0000</a:t>
            </a:r>
            <a:endParaRPr lang="en-US" sz="2000" b="1" i="1" dirty="0">
              <a:solidFill>
                <a:srgbClr val="1A1915"/>
              </a:solidFill>
            </a:endParaRPr>
          </a:p>
        </p:txBody>
      </p:sp>
      <p:pic>
        <p:nvPicPr>
          <p:cNvPr id="31" name="Picture 30" descr="A picture containing text&#10;&#10;Description automatically generated">
            <a:extLst>
              <a:ext uri="{FF2B5EF4-FFF2-40B4-BE49-F238E27FC236}">
                <a16:creationId xmlns:a16="http://schemas.microsoft.com/office/drawing/2014/main" id="{D6587F11-2F5E-4A28-B48A-2345D07F96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592" y="83917"/>
            <a:ext cx="3258201" cy="209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271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256A38C-8C57-4C85-8343-D2C44D4A53D2}"/>
              </a:ext>
            </a:extLst>
          </p:cNvPr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614669-973B-483A-A4B6-886B301EC012}"/>
              </a:ext>
            </a:extLst>
          </p:cNvPr>
          <p:cNvSpPr/>
          <p:nvPr/>
        </p:nvSpPr>
        <p:spPr>
          <a:xfrm>
            <a:off x="661897" y="2164760"/>
            <a:ext cx="6509084" cy="7542527"/>
          </a:xfrm>
          <a:prstGeom prst="rect">
            <a:avLst/>
          </a:prstGeom>
          <a:solidFill>
            <a:schemeClr val="bg1"/>
          </a:solidFill>
          <a:ln w="57150">
            <a:solidFill>
              <a:srgbClr val="F6A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03F12F-BC30-EC43-91FE-26F2E220785A}"/>
              </a:ext>
            </a:extLst>
          </p:cNvPr>
          <p:cNvSpPr txBox="1"/>
          <p:nvPr/>
        </p:nvSpPr>
        <p:spPr>
          <a:xfrm>
            <a:off x="1002511" y="4057215"/>
            <a:ext cx="2905433" cy="397031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ED0008B-6666-D84B-AD76-684647BFF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116" y="-64940"/>
            <a:ext cx="1342785" cy="134278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1696591-8D92-C94B-A4A6-66C98501124B}"/>
              </a:ext>
            </a:extLst>
          </p:cNvPr>
          <p:cNvSpPr txBox="1"/>
          <p:nvPr/>
        </p:nvSpPr>
        <p:spPr>
          <a:xfrm>
            <a:off x="876620" y="2330106"/>
            <a:ext cx="299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3EA67B"/>
                </a:solidFill>
              </a:rPr>
              <a:t>CARRYOUT &amp; </a:t>
            </a:r>
            <a:br>
              <a:rPr lang="en-US" sz="3200" b="1" dirty="0">
                <a:solidFill>
                  <a:srgbClr val="3EA67B"/>
                </a:solidFill>
              </a:rPr>
            </a:br>
            <a:r>
              <a:rPr lang="en-US" sz="3200" b="1" dirty="0">
                <a:solidFill>
                  <a:srgbClr val="3EA67B"/>
                </a:solidFill>
              </a:rPr>
              <a:t>DELIVERY MENU</a:t>
            </a:r>
            <a:endParaRPr lang="en-US" sz="3200" dirty="0">
              <a:solidFill>
                <a:srgbClr val="3EA67B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D5DE17-86B0-B54E-8033-728CB4BC23C3}"/>
              </a:ext>
            </a:extLst>
          </p:cNvPr>
          <p:cNvSpPr txBox="1"/>
          <p:nvPr/>
        </p:nvSpPr>
        <p:spPr>
          <a:xfrm>
            <a:off x="1002511" y="3582424"/>
            <a:ext cx="267462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E60A06"/>
                </a:solidFill>
              </a:rPr>
              <a:t>APPETIZERS</a:t>
            </a:r>
            <a:endParaRPr lang="en-US" sz="2000" dirty="0">
              <a:solidFill>
                <a:srgbClr val="E60A0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1E756BE-7DF0-1841-B631-91549ACFA0B2}"/>
              </a:ext>
            </a:extLst>
          </p:cNvPr>
          <p:cNvSpPr txBox="1"/>
          <p:nvPr/>
        </p:nvSpPr>
        <p:spPr>
          <a:xfrm>
            <a:off x="4059709" y="3331150"/>
            <a:ext cx="2674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D53E2B"/>
                </a:solidFill>
              </a:rPr>
              <a:t>ENTRÉES</a:t>
            </a:r>
            <a:endParaRPr lang="en-US" sz="2000" dirty="0">
              <a:solidFill>
                <a:srgbClr val="D53E2B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C5EB146-58E9-614A-9397-5D675A9823C9}"/>
              </a:ext>
            </a:extLst>
          </p:cNvPr>
          <p:cNvCxnSpPr/>
          <p:nvPr/>
        </p:nvCxnSpPr>
        <p:spPr>
          <a:xfrm>
            <a:off x="977888" y="3982534"/>
            <a:ext cx="26992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154AB73-C8F7-1B46-9B62-5EEDE804E3A5}"/>
              </a:ext>
            </a:extLst>
          </p:cNvPr>
          <p:cNvCxnSpPr/>
          <p:nvPr/>
        </p:nvCxnSpPr>
        <p:spPr>
          <a:xfrm>
            <a:off x="4021014" y="3791977"/>
            <a:ext cx="26992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E736574-8A4E-0E4B-AC6A-33119621F3D2}"/>
              </a:ext>
            </a:extLst>
          </p:cNvPr>
          <p:cNvSpPr txBox="1"/>
          <p:nvPr/>
        </p:nvSpPr>
        <p:spPr>
          <a:xfrm>
            <a:off x="1002511" y="8533260"/>
            <a:ext cx="2905433" cy="46166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SIDE • SIDE •  SIDE •  SIDE •  SIDE •  </a:t>
            </a:r>
            <a:br>
              <a:rPr lang="en-US" sz="1200" b="1" dirty="0"/>
            </a:br>
            <a:r>
              <a:rPr lang="en-US" sz="1200" b="1" dirty="0"/>
              <a:t>SIDE • SIDE •  SIDE •  SIDE   </a:t>
            </a:r>
            <a:endParaRPr lang="en-US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EA6E7B-1283-454E-809B-4C1023AFC312}"/>
              </a:ext>
            </a:extLst>
          </p:cNvPr>
          <p:cNvSpPr txBox="1"/>
          <p:nvPr/>
        </p:nvSpPr>
        <p:spPr>
          <a:xfrm>
            <a:off x="1002511" y="8058469"/>
            <a:ext cx="2674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E60A06"/>
                </a:solidFill>
              </a:rPr>
              <a:t>SIDES</a:t>
            </a:r>
            <a:endParaRPr lang="en-US" sz="2000" dirty="0">
              <a:solidFill>
                <a:srgbClr val="E60A06"/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94BED29-AF50-4C44-B39D-EA32A08E14FB}"/>
              </a:ext>
            </a:extLst>
          </p:cNvPr>
          <p:cNvCxnSpPr/>
          <p:nvPr/>
        </p:nvCxnSpPr>
        <p:spPr>
          <a:xfrm>
            <a:off x="977888" y="8458579"/>
            <a:ext cx="26992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15B78CB-1E45-0F41-A228-FC3674CC286B}"/>
              </a:ext>
            </a:extLst>
          </p:cNvPr>
          <p:cNvSpPr txBox="1"/>
          <p:nvPr/>
        </p:nvSpPr>
        <p:spPr>
          <a:xfrm>
            <a:off x="4104631" y="3866658"/>
            <a:ext cx="2905433" cy="34163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E550C30-394D-D846-9FE0-BF7774265619}"/>
              </a:ext>
            </a:extLst>
          </p:cNvPr>
          <p:cNvSpPr txBox="1"/>
          <p:nvPr/>
        </p:nvSpPr>
        <p:spPr>
          <a:xfrm>
            <a:off x="4087220" y="7151558"/>
            <a:ext cx="2674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E60A06"/>
                </a:solidFill>
              </a:rPr>
              <a:t>DESSERTS</a:t>
            </a:r>
            <a:endParaRPr lang="en-US" sz="2000" dirty="0">
              <a:solidFill>
                <a:srgbClr val="E60A06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75A6BC3-DF9C-E042-B546-43BA260ED30A}"/>
              </a:ext>
            </a:extLst>
          </p:cNvPr>
          <p:cNvCxnSpPr/>
          <p:nvPr/>
        </p:nvCxnSpPr>
        <p:spPr>
          <a:xfrm>
            <a:off x="4035086" y="7577178"/>
            <a:ext cx="26992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5209AD6-0DD7-634F-8181-65D2E07C19ED}"/>
              </a:ext>
            </a:extLst>
          </p:cNvPr>
          <p:cNvSpPr txBox="1"/>
          <p:nvPr/>
        </p:nvSpPr>
        <p:spPr>
          <a:xfrm>
            <a:off x="4118703" y="7651859"/>
            <a:ext cx="2905433" cy="193899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030DBC-FF40-F24E-9DE4-D9C682F06AD0}"/>
              </a:ext>
            </a:extLst>
          </p:cNvPr>
          <p:cNvSpPr/>
          <p:nvPr/>
        </p:nvSpPr>
        <p:spPr>
          <a:xfrm>
            <a:off x="2947393" y="9280555"/>
            <a:ext cx="38504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Footer description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94A80FE-8691-4057-9743-2F51E7E98C5A}"/>
              </a:ext>
            </a:extLst>
          </p:cNvPr>
          <p:cNvSpPr txBox="1"/>
          <p:nvPr/>
        </p:nvSpPr>
        <p:spPr>
          <a:xfrm>
            <a:off x="876620" y="1065854"/>
            <a:ext cx="277009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US" sz="1600" b="1" dirty="0">
                <a:solidFill>
                  <a:schemeClr val="bg1"/>
                </a:solidFill>
              </a:rPr>
              <a:t>Address</a:t>
            </a:r>
          </a:p>
          <a:p>
            <a:pPr algn="ctr" fontAlgn="ctr"/>
            <a:r>
              <a:rPr lang="en-US" sz="1600" b="1" dirty="0">
                <a:solidFill>
                  <a:schemeClr val="bg1"/>
                </a:solidFill>
              </a:rPr>
              <a:t>City, State  00000</a:t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(000) 000-0000</a:t>
            </a:r>
            <a:endParaRPr lang="en-US" sz="2000" b="1" i="1" dirty="0">
              <a:solidFill>
                <a:schemeClr val="bg1"/>
              </a:solidFill>
            </a:endParaRPr>
          </a:p>
        </p:txBody>
      </p:sp>
      <p:pic>
        <p:nvPicPr>
          <p:cNvPr id="32" name="Picture 31" descr="A picture containing text&#10;&#10;Description automatically generated">
            <a:extLst>
              <a:ext uri="{FF2B5EF4-FFF2-40B4-BE49-F238E27FC236}">
                <a16:creationId xmlns:a16="http://schemas.microsoft.com/office/drawing/2014/main" id="{96D163CB-6946-4165-881D-FBF7E9D8AA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077" y="2381759"/>
            <a:ext cx="804170" cy="968286"/>
          </a:xfrm>
          <a:prstGeom prst="rect">
            <a:avLst/>
          </a:prstGeom>
        </p:spPr>
      </p:pic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A0AACE89-7E28-4505-8CBC-48B4CE1AE1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6388" y="271951"/>
            <a:ext cx="2477854" cy="156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380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AFF728-8F9D-4A8E-83A6-4E379CA222A6}"/>
              </a:ext>
            </a:extLst>
          </p:cNvPr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614669-973B-483A-A4B6-886B301EC012}"/>
              </a:ext>
            </a:extLst>
          </p:cNvPr>
          <p:cNvSpPr/>
          <p:nvPr/>
        </p:nvSpPr>
        <p:spPr>
          <a:xfrm>
            <a:off x="661897" y="2164760"/>
            <a:ext cx="6509084" cy="7542527"/>
          </a:xfrm>
          <a:prstGeom prst="rect">
            <a:avLst/>
          </a:prstGeom>
          <a:solidFill>
            <a:schemeClr val="bg1"/>
          </a:solidFill>
          <a:ln w="57150">
            <a:solidFill>
              <a:srgbClr val="56BD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03F12F-BC30-EC43-91FE-26F2E220785A}"/>
              </a:ext>
            </a:extLst>
          </p:cNvPr>
          <p:cNvSpPr txBox="1"/>
          <p:nvPr/>
        </p:nvSpPr>
        <p:spPr>
          <a:xfrm>
            <a:off x="1002511" y="4057215"/>
            <a:ext cx="2905433" cy="397031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ED0008B-6666-D84B-AD76-684647BFF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7280" y="70799"/>
            <a:ext cx="1368398" cy="136839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1696591-8D92-C94B-A4A6-66C98501124B}"/>
              </a:ext>
            </a:extLst>
          </p:cNvPr>
          <p:cNvSpPr txBox="1"/>
          <p:nvPr/>
        </p:nvSpPr>
        <p:spPr>
          <a:xfrm>
            <a:off x="3928630" y="2229112"/>
            <a:ext cx="299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E2489A"/>
                </a:solidFill>
              </a:rPr>
              <a:t>CARRYOUT &amp; </a:t>
            </a:r>
            <a:br>
              <a:rPr lang="en-US" sz="3200" b="1" dirty="0">
                <a:solidFill>
                  <a:srgbClr val="E2489A"/>
                </a:solidFill>
              </a:rPr>
            </a:br>
            <a:r>
              <a:rPr lang="en-US" sz="3200" b="1" dirty="0">
                <a:solidFill>
                  <a:srgbClr val="E2489A"/>
                </a:solidFill>
              </a:rPr>
              <a:t>DELIVERY MENU</a:t>
            </a:r>
            <a:endParaRPr lang="en-US" sz="3200" dirty="0">
              <a:solidFill>
                <a:srgbClr val="E2489A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D5DE17-86B0-B54E-8033-728CB4BC23C3}"/>
              </a:ext>
            </a:extLst>
          </p:cNvPr>
          <p:cNvSpPr txBox="1"/>
          <p:nvPr/>
        </p:nvSpPr>
        <p:spPr>
          <a:xfrm>
            <a:off x="1002511" y="3582424"/>
            <a:ext cx="267462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56BDDA"/>
                </a:solidFill>
              </a:rPr>
              <a:t>APPETIZERS</a:t>
            </a:r>
            <a:endParaRPr lang="en-US" sz="2000" dirty="0">
              <a:solidFill>
                <a:srgbClr val="56BDDA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1E756BE-7DF0-1841-B631-91549ACFA0B2}"/>
              </a:ext>
            </a:extLst>
          </p:cNvPr>
          <p:cNvSpPr txBox="1"/>
          <p:nvPr/>
        </p:nvSpPr>
        <p:spPr>
          <a:xfrm>
            <a:off x="4059709" y="3331150"/>
            <a:ext cx="2674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56BDDA"/>
                </a:solidFill>
              </a:rPr>
              <a:t>ENTRÉES</a:t>
            </a:r>
            <a:endParaRPr lang="en-US" sz="2000" dirty="0">
              <a:solidFill>
                <a:srgbClr val="56BDDA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C5EB146-58E9-614A-9397-5D675A9823C9}"/>
              </a:ext>
            </a:extLst>
          </p:cNvPr>
          <p:cNvCxnSpPr/>
          <p:nvPr/>
        </p:nvCxnSpPr>
        <p:spPr>
          <a:xfrm>
            <a:off x="977888" y="3982534"/>
            <a:ext cx="26992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154AB73-C8F7-1B46-9B62-5EEDE804E3A5}"/>
              </a:ext>
            </a:extLst>
          </p:cNvPr>
          <p:cNvCxnSpPr/>
          <p:nvPr/>
        </p:nvCxnSpPr>
        <p:spPr>
          <a:xfrm>
            <a:off x="4021014" y="3791977"/>
            <a:ext cx="26992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E736574-8A4E-0E4B-AC6A-33119621F3D2}"/>
              </a:ext>
            </a:extLst>
          </p:cNvPr>
          <p:cNvSpPr txBox="1"/>
          <p:nvPr/>
        </p:nvSpPr>
        <p:spPr>
          <a:xfrm>
            <a:off x="1002511" y="8533260"/>
            <a:ext cx="2905433" cy="46166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SIDE • SIDE •  SIDE •  SIDE •  SIDE •  </a:t>
            </a:r>
            <a:br>
              <a:rPr lang="en-US" sz="1200" b="1" dirty="0"/>
            </a:br>
            <a:r>
              <a:rPr lang="en-US" sz="1200" b="1" dirty="0"/>
              <a:t>SIDE • SIDE •  SIDE •  SIDE   </a:t>
            </a:r>
            <a:endParaRPr lang="en-US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EA6E7B-1283-454E-809B-4C1023AFC312}"/>
              </a:ext>
            </a:extLst>
          </p:cNvPr>
          <p:cNvSpPr txBox="1"/>
          <p:nvPr/>
        </p:nvSpPr>
        <p:spPr>
          <a:xfrm>
            <a:off x="1002511" y="8058469"/>
            <a:ext cx="2674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56BDDA"/>
                </a:solidFill>
              </a:rPr>
              <a:t>SIDES</a:t>
            </a:r>
            <a:endParaRPr lang="en-US" sz="2000" dirty="0">
              <a:solidFill>
                <a:srgbClr val="56BDDA"/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94BED29-AF50-4C44-B39D-EA32A08E14FB}"/>
              </a:ext>
            </a:extLst>
          </p:cNvPr>
          <p:cNvCxnSpPr/>
          <p:nvPr/>
        </p:nvCxnSpPr>
        <p:spPr>
          <a:xfrm>
            <a:off x="977888" y="8458579"/>
            <a:ext cx="26992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15B78CB-1E45-0F41-A228-FC3674CC286B}"/>
              </a:ext>
            </a:extLst>
          </p:cNvPr>
          <p:cNvSpPr txBox="1"/>
          <p:nvPr/>
        </p:nvSpPr>
        <p:spPr>
          <a:xfrm>
            <a:off x="4104631" y="3866658"/>
            <a:ext cx="2905433" cy="34163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E550C30-394D-D846-9FE0-BF7774265619}"/>
              </a:ext>
            </a:extLst>
          </p:cNvPr>
          <p:cNvSpPr txBox="1"/>
          <p:nvPr/>
        </p:nvSpPr>
        <p:spPr>
          <a:xfrm>
            <a:off x="4087220" y="7151558"/>
            <a:ext cx="2674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56BDDA"/>
                </a:solidFill>
              </a:rPr>
              <a:t>DESSERTS</a:t>
            </a:r>
            <a:endParaRPr lang="en-US" sz="2000" dirty="0">
              <a:solidFill>
                <a:srgbClr val="56BDDA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75A6BC3-DF9C-E042-B546-43BA260ED30A}"/>
              </a:ext>
            </a:extLst>
          </p:cNvPr>
          <p:cNvCxnSpPr/>
          <p:nvPr/>
        </p:nvCxnSpPr>
        <p:spPr>
          <a:xfrm>
            <a:off x="4035086" y="7577178"/>
            <a:ext cx="26992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5209AD6-0DD7-634F-8181-65D2E07C19ED}"/>
              </a:ext>
            </a:extLst>
          </p:cNvPr>
          <p:cNvSpPr txBox="1"/>
          <p:nvPr/>
        </p:nvSpPr>
        <p:spPr>
          <a:xfrm>
            <a:off x="4118703" y="7651859"/>
            <a:ext cx="2905433" cy="193899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030DBC-FF40-F24E-9DE4-D9C682F06AD0}"/>
              </a:ext>
            </a:extLst>
          </p:cNvPr>
          <p:cNvSpPr/>
          <p:nvPr/>
        </p:nvSpPr>
        <p:spPr>
          <a:xfrm>
            <a:off x="2856369" y="9280556"/>
            <a:ext cx="394143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Footer description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63C6E1-743D-4304-B1F0-A65E1F80AF81}"/>
              </a:ext>
            </a:extLst>
          </p:cNvPr>
          <p:cNvSpPr txBox="1"/>
          <p:nvPr/>
        </p:nvSpPr>
        <p:spPr>
          <a:xfrm>
            <a:off x="4206432" y="1155772"/>
            <a:ext cx="277009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US" sz="1600" b="1" dirty="0">
                <a:solidFill>
                  <a:schemeClr val="bg1"/>
                </a:solidFill>
              </a:rPr>
              <a:t>Address</a:t>
            </a:r>
          </a:p>
          <a:p>
            <a:pPr algn="ctr" fontAlgn="ctr"/>
            <a:r>
              <a:rPr lang="en-US" sz="1600" b="1" dirty="0">
                <a:solidFill>
                  <a:schemeClr val="bg1"/>
                </a:solidFill>
              </a:rPr>
              <a:t>City, State  00000</a:t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(000) 000-0000</a:t>
            </a:r>
            <a:endParaRPr lang="en-US" sz="2000" b="1" i="1" dirty="0">
              <a:solidFill>
                <a:schemeClr val="bg1"/>
              </a:solidFill>
            </a:endParaRPr>
          </a:p>
        </p:txBody>
      </p:sp>
      <p:pic>
        <p:nvPicPr>
          <p:cNvPr id="31" name="Picture 30" descr="Background pattern&#10;&#10;Description automatically generated">
            <a:extLst>
              <a:ext uri="{FF2B5EF4-FFF2-40B4-BE49-F238E27FC236}">
                <a16:creationId xmlns:a16="http://schemas.microsoft.com/office/drawing/2014/main" id="{9026A27E-47BA-4C20-8EF1-A24B1FE2AC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92" b="13831"/>
          <a:stretch/>
        </p:blipFill>
        <p:spPr>
          <a:xfrm rot="21361738">
            <a:off x="460872" y="826695"/>
            <a:ext cx="3200784" cy="2252728"/>
          </a:xfrm>
          <a:prstGeom prst="rect">
            <a:avLst/>
          </a:prstGeom>
          <a:solidFill>
            <a:schemeClr val="bg1"/>
          </a:solidFill>
          <a:ln w="38100">
            <a:solidFill>
              <a:srgbClr val="56BDDA"/>
            </a:solidFill>
          </a:ln>
        </p:spPr>
      </p:pic>
    </p:spTree>
    <p:extLst>
      <p:ext uri="{BB962C8B-B14F-4D97-AF65-F5344CB8AC3E}">
        <p14:creationId xmlns:p14="http://schemas.microsoft.com/office/powerpoint/2010/main" val="3427644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B9BD09B50D95438303AAD52616ACA0" ma:contentTypeVersion="9" ma:contentTypeDescription="Create a new document." ma:contentTypeScope="" ma:versionID="744abe43cac6635ae90a2a093c9b99f1">
  <xsd:schema xmlns:xsd="http://www.w3.org/2001/XMLSchema" xmlns:xs="http://www.w3.org/2001/XMLSchema" xmlns:p="http://schemas.microsoft.com/office/2006/metadata/properties" xmlns:ns2="c96c5715-6458-4d75-b1f6-5893714ced1a" xmlns:ns3="c5b23394-c400-4fd2-b5c8-faf3460da931" targetNamespace="http://schemas.microsoft.com/office/2006/metadata/properties" ma:root="true" ma:fieldsID="ff5156b6b295d93b5cde79e8e7fdc89b" ns2:_="" ns3:_="">
    <xsd:import namespace="c96c5715-6458-4d75-b1f6-5893714ced1a"/>
    <xsd:import namespace="c5b23394-c400-4fd2-b5c8-faf3460da9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DateTaken" minOccurs="0"/>
                <xsd:element ref="ns2:Im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6c5715-6458-4d75-b1f6-5893714ced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Image" ma:index="16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b23394-c400-4fd2-b5c8-faf3460da93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 xmlns="c96c5715-6458-4d75-b1f6-5893714ced1a">
      <Url xsi:nil="true"/>
      <Description xsi:nil="true"/>
    </Image>
  </documentManagement>
</p:properties>
</file>

<file path=customXml/itemProps1.xml><?xml version="1.0" encoding="utf-8"?>
<ds:datastoreItem xmlns:ds="http://schemas.openxmlformats.org/officeDocument/2006/customXml" ds:itemID="{238523F3-F9CF-44B2-97BC-70ED334779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54D0EA-FB6F-4F12-B33B-8F31C83BF3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6c5715-6458-4d75-b1f6-5893714ced1a"/>
    <ds:schemaRef ds:uri="c5b23394-c400-4fd2-b5c8-faf3460da9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57EC682-6870-4388-A589-1A7923FF3F62}">
  <ds:schemaRefs>
    <ds:schemaRef ds:uri="http://schemas.microsoft.com/office/2006/metadata/properties"/>
    <ds:schemaRef ds:uri="http://schemas.microsoft.com/office/infopath/2007/PartnerControls"/>
    <ds:schemaRef ds:uri="c96c5715-6458-4d75-b1f6-5893714ced1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</TotalTime>
  <Words>603</Words>
  <Application>Microsoft Office PowerPoint</Application>
  <PresentationFormat>Custom</PresentationFormat>
  <Paragraphs>216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Clarke, Daniel 000</dc:creator>
  <cp:lastModifiedBy>Forsythe, Amy</cp:lastModifiedBy>
  <cp:revision>7</cp:revision>
  <dcterms:created xsi:type="dcterms:W3CDTF">2020-03-18T02:13:13Z</dcterms:created>
  <dcterms:modified xsi:type="dcterms:W3CDTF">2022-02-11T19:01:56Z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0x010100DEB9BD09B50D95438303AAD52616ACA0</vt:lpwstr>
  </property>
</Properties>
</file>